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9" r:id="rId4"/>
    <p:sldId id="261" r:id="rId5"/>
    <p:sldId id="268" r:id="rId6"/>
    <p:sldId id="267" r:id="rId7"/>
    <p:sldId id="269" r:id="rId8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50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94C9667-C174-4BD5-83B7-EC17174321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8900F6E6-6484-4698-ACFA-AEFF56BC4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83B73D8-A6C1-40E6-9E5E-841B098EB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7ABB09A6-8BCE-4839-A883-558432271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C0B6DAF7-512D-40F7-839C-0EE4E7390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7536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37EC85D-2DC3-41BC-A6CC-D18DD1BD8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E6B10B6-095E-4DBD-90A4-1F36C604D7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D21E9571-97BD-4935-AC7A-F22F42961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8B5220EA-77ED-47A3-96FB-075C741FF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E6A9BD13-345B-4646-9FE9-1C2D52E18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98029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71B6F29-5602-45B0-85DB-1CAD12BD3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2ABB0590-CCD2-4A45-AF94-E87DFB6698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8706BB3-31B2-4181-B9A0-6C02723F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D415F3A9-78F0-4748-8664-355A95E5C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35CD9B5-6423-4C5F-AD8A-F83A27306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27786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7183EAF-2FE8-4333-A7B9-7858EF4DF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91459170-F3AE-4358-BE35-06A223312D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E02EB2F5-8B26-419C-B90A-BFCAB3DEEE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8714F9B-146E-4996-A331-26494D3B9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96AB12EC-6E31-4BF8-9088-9868CEED3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28F08A4D-27B2-4170-BDB9-B642A16F5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8733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5D92A55-16AC-4190-9080-5C2BEC656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578F21B-A8C8-4B45-82F3-90B3D8CF2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DF8950A0-C8D9-4517-AC75-25410BF458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6802BB8E-10A9-4D82-95F2-66763653B3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BABB0570-1E97-422B-A027-A6B4E3BE52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57D3CE7A-CFAB-4159-B1EF-66688BBF1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E4E25372-6011-423C-A03E-2AF55A25A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179B5DD6-6610-4CE2-958A-D426F94AB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8864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72086BF-22BE-434A-BED0-CD167169D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96C5D1B6-E91D-4AB7-88D9-6FD486C56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DC0E8599-4AE3-4EB6-946D-10FF04209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77E04DCC-AA44-4736-AEE2-085F2D8B7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11524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384CE7FD-FFCF-4DF1-88EA-B9F91BA5D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A648058A-BBFA-4F58-AA0D-8A0188D3A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1A747881-0C7E-4AE7-85A4-5E522FF65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86336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9CA355-626A-41CA-B7A2-5B60C36F6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BF49587-0679-484C-910F-0EC02BF4F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F746CE75-770E-4343-AC20-35CEDA865D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14A4E841-0D06-482E-A247-5EB54A5DF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DF0DABB6-DD4D-4B1B-B9C5-1E068B4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84508E35-9815-401B-A723-59236E32C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607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70D4EE9-F191-4931-8732-B9562EFB7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31732BC0-60FE-4006-9C30-086265E668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33C458B7-F52F-476C-B136-EE2AB9D41D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8AAB14F5-E2C6-4F55-A66D-DB9A13A0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8D1308BB-0BFC-4567-B011-B7372DF5F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6A805CA1-2026-481A-B3A1-2793B248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4410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0D2BF6B-DDC8-44B2-8557-2EC1D91EF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9C88730A-662D-4C2B-ADF4-E3B990C6F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70A7B88D-9119-4256-A0AF-C408EEE55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C0103D1-8E38-45CF-9FB6-19B63183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A6F5CC29-293A-4822-B0B0-8F0F48BA4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4943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62C5FB04-3178-4370-A6E7-6C8965C6DF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512A2E8A-F70C-4CCA-B957-3B405C2BDF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39210E64-65AC-4882-9B17-A2EE19008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51094A4B-A43C-40A1-80E1-06E091459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80D41AF7-515A-4F55-9532-A8825DDC7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04794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CA28F557-E773-4281-A565-12A7BED07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4F91D358-F402-41C6-9453-7E66B343D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72B9F602-66BB-451C-AB76-B9775F664B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4F199-95CF-44C6-9ADC-5E1622D8C16D}" type="datetimeFigureOut">
              <a:rPr lang="nb-NO" smtClean="0"/>
              <a:t>10.12.2019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47244AEF-7130-44F4-912D-D20F6368EB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68408856-DD14-4566-A5A8-C9670D1232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C16F4-5DFC-4FAD-9AEC-00B13D9C94D2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17965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ssholder for innhold 4" descr="Et bilde som inneholder utendørs, vann, gress, elv&#10;&#10;Automatisk generert beskrivelse">
            <a:extLst>
              <a:ext uri="{FF2B5EF4-FFF2-40B4-BE49-F238E27FC236}">
                <a16:creationId xmlns:a16="http://schemas.microsoft.com/office/drawing/2014/main" id="{9E485207-F1A6-4BF1-A246-C606807568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50" r="9091" b="39829"/>
          <a:stretch/>
        </p:blipFill>
        <p:spPr>
          <a:xfrm>
            <a:off x="2562726" y="-159025"/>
            <a:ext cx="9629274" cy="6857999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67C52A8D-7B7C-47EA-8D79-6119B7449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48" y="798557"/>
            <a:ext cx="4217061" cy="398662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000" b="1" dirty="0"/>
              <a:t>I år går julegaveofferet </a:t>
            </a:r>
            <a:br>
              <a:rPr lang="en-US" sz="4000" b="1" dirty="0"/>
            </a:br>
            <a:r>
              <a:rPr lang="en-US" sz="4000" b="1" dirty="0"/>
              <a:t>til aktivitetene som Baptistkirken i </a:t>
            </a:r>
            <a:br>
              <a:rPr lang="en-US" sz="4000" b="1" dirty="0"/>
            </a:br>
            <a:r>
              <a:rPr lang="en-US" sz="4000" b="1" dirty="0"/>
              <a:t>Nord-Kongo (CBCN) driver i sitt nærområde.</a:t>
            </a:r>
          </a:p>
        </p:txBody>
      </p:sp>
    </p:spTree>
    <p:extLst>
      <p:ext uri="{BB962C8B-B14F-4D97-AF65-F5344CB8AC3E}">
        <p14:creationId xmlns:p14="http://schemas.microsoft.com/office/powerpoint/2010/main" val="24408483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e 6" descr="Et bilde som inneholder person, innendørs, tak, sport&#10;&#10;Automatisk generert beskrivelse">
            <a:extLst>
              <a:ext uri="{FF2B5EF4-FFF2-40B4-BE49-F238E27FC236}">
                <a16:creationId xmlns:a16="http://schemas.microsoft.com/office/drawing/2014/main" id="{DCD080B9-2C7C-4F55-ABC6-2033CBAA54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4" t="9091" r="5001" b="-1"/>
          <a:stretch/>
        </p:blipFill>
        <p:spPr>
          <a:xfrm>
            <a:off x="2562726" y="1"/>
            <a:ext cx="9629274" cy="6857999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7B41C17B-92F9-4F62-9B07-525A02B4C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1489" y="397989"/>
            <a:ext cx="3879232" cy="4146018"/>
          </a:xfrm>
        </p:spPr>
        <p:txBody>
          <a:bodyPr anchor="b">
            <a:noAutofit/>
          </a:bodyPr>
          <a:lstStyle/>
          <a:p>
            <a:pPr algn="l"/>
            <a:r>
              <a:rPr lang="nb-NO" sz="4400" b="1" u="sng" dirty="0"/>
              <a:t>Pastorskolen</a:t>
            </a:r>
            <a:r>
              <a:rPr lang="nb-NO" sz="4400" dirty="0"/>
              <a:t> </a:t>
            </a:r>
            <a:br>
              <a:rPr lang="nb-NO" sz="4400" dirty="0"/>
            </a:br>
            <a:r>
              <a:rPr lang="nb-NO" sz="4400" dirty="0"/>
              <a:t>Her utdannes pastorer til CBCN sine 387 menigheter</a:t>
            </a:r>
            <a:br>
              <a:rPr lang="nb-NO" sz="4400" dirty="0"/>
            </a:br>
            <a:endParaRPr lang="nb-NO" sz="4400" dirty="0"/>
          </a:p>
        </p:txBody>
      </p:sp>
    </p:spTree>
    <p:extLst>
      <p:ext uri="{BB962C8B-B14F-4D97-AF65-F5344CB8AC3E}">
        <p14:creationId xmlns:p14="http://schemas.microsoft.com/office/powerpoint/2010/main" val="17064455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ssholder for innhold 4" descr="Et bilde som inneholder person, utendørs, holder, stående&#10;&#10;Automatisk generert beskrivelse">
            <a:extLst>
              <a:ext uri="{FF2B5EF4-FFF2-40B4-BE49-F238E27FC236}">
                <a16:creationId xmlns:a16="http://schemas.microsoft.com/office/drawing/2014/main" id="{DC1A7615-8068-41A3-8BD1-6A0F4EA78F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0" r="15905" b="9091"/>
          <a:stretch/>
        </p:blipFill>
        <p:spPr>
          <a:xfrm>
            <a:off x="20" y="1"/>
            <a:ext cx="8708551" cy="6857999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174CE2-EAFC-4544-8CF9-23DDE077D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4499810" y="-478"/>
            <a:ext cx="7692189" cy="6858478"/>
          </a:xfrm>
          <a:custGeom>
            <a:avLst/>
            <a:gdLst>
              <a:gd name="connsiteX0" fmla="*/ 7590845 w 7590845"/>
              <a:gd name="connsiteY0" fmla="*/ 6858478 h 6858478"/>
              <a:gd name="connsiteX1" fmla="*/ 166290 w 7590845"/>
              <a:gd name="connsiteY1" fmla="*/ 6858478 h 6858478"/>
              <a:gd name="connsiteX2" fmla="*/ 166550 w 7590845"/>
              <a:gd name="connsiteY2" fmla="*/ 6857915 h 6858478"/>
              <a:gd name="connsiteX3" fmla="*/ 0 w 7590845"/>
              <a:gd name="connsiteY3" fmla="*/ 6857915 h 6858478"/>
              <a:gd name="connsiteX4" fmla="*/ 0 w 7590845"/>
              <a:gd name="connsiteY4" fmla="*/ 0 h 6858478"/>
              <a:gd name="connsiteX5" fmla="*/ 3342665 w 7590845"/>
              <a:gd name="connsiteY5" fmla="*/ 0 h 6858478"/>
              <a:gd name="connsiteX6" fmla="*/ 4408893 w 7590845"/>
              <a:gd name="connsiteY6" fmla="*/ 0 h 6858478"/>
              <a:gd name="connsiteX7" fmla="*/ 4414470 w 7590845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0845" h="6858478">
                <a:moveTo>
                  <a:pt x="7590845" y="6858478"/>
                </a:moveTo>
                <a:lnTo>
                  <a:pt x="166290" y="6858478"/>
                </a:lnTo>
                <a:lnTo>
                  <a:pt x="166550" y="6857915"/>
                </a:lnTo>
                <a:lnTo>
                  <a:pt x="0" y="6857915"/>
                </a:lnTo>
                <a:lnTo>
                  <a:pt x="0" y="0"/>
                </a:lnTo>
                <a:lnTo>
                  <a:pt x="3342665" y="0"/>
                </a:lnTo>
                <a:lnTo>
                  <a:pt x="4408893" y="0"/>
                </a:lnTo>
                <a:lnTo>
                  <a:pt x="441447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50A4F0-C697-42F7-8FAD-3108DDF7B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5311035" y="-479"/>
            <a:ext cx="6880964" cy="6858479"/>
          </a:xfrm>
          <a:custGeom>
            <a:avLst/>
            <a:gdLst>
              <a:gd name="connsiteX0" fmla="*/ 824356 w 6790308"/>
              <a:gd name="connsiteY0" fmla="*/ 6858479 h 6858479"/>
              <a:gd name="connsiteX1" fmla="*/ 0 w 6790308"/>
              <a:gd name="connsiteY1" fmla="*/ 6858479 h 6858479"/>
              <a:gd name="connsiteX2" fmla="*/ 0 w 6790308"/>
              <a:gd name="connsiteY2" fmla="*/ 0 h 6858479"/>
              <a:gd name="connsiteX3" fmla="*/ 2542128 w 6790308"/>
              <a:gd name="connsiteY3" fmla="*/ 0 h 6858479"/>
              <a:gd name="connsiteX4" fmla="*/ 3608356 w 6790308"/>
              <a:gd name="connsiteY4" fmla="*/ 0 h 6858479"/>
              <a:gd name="connsiteX5" fmla="*/ 3613933 w 6790308"/>
              <a:gd name="connsiteY5" fmla="*/ 0 h 6858479"/>
              <a:gd name="connsiteX6" fmla="*/ 6790308 w 6790308"/>
              <a:gd name="connsiteY6" fmla="*/ 6858478 h 6858479"/>
              <a:gd name="connsiteX7" fmla="*/ 824356 w 6790308"/>
              <a:gd name="connsiteY7" fmla="*/ 6858478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90308" h="6858479">
                <a:moveTo>
                  <a:pt x="824356" y="6858479"/>
                </a:moveTo>
                <a:lnTo>
                  <a:pt x="0" y="6858479"/>
                </a:lnTo>
                <a:lnTo>
                  <a:pt x="0" y="0"/>
                </a:lnTo>
                <a:lnTo>
                  <a:pt x="2542128" y="0"/>
                </a:lnTo>
                <a:lnTo>
                  <a:pt x="3608356" y="0"/>
                </a:lnTo>
                <a:lnTo>
                  <a:pt x="3613933" y="0"/>
                </a:lnTo>
                <a:lnTo>
                  <a:pt x="6790308" y="6858478"/>
                </a:lnTo>
                <a:lnTo>
                  <a:pt x="824356" y="6858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F5D21707-812D-4902-8A1C-1C2B9CD48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9125" y="857397"/>
            <a:ext cx="3685297" cy="41060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nb-NO" b="1" u="sng" dirty="0"/>
              <a:t>Evangelisering.</a:t>
            </a:r>
            <a:r>
              <a:rPr lang="nb-NO" u="sng" dirty="0"/>
              <a:t> </a:t>
            </a:r>
            <a:r>
              <a:rPr lang="nb-NO" dirty="0"/>
              <a:t>CBCN har et særlig fokus på barn og ungdom</a:t>
            </a:r>
            <a:br>
              <a:rPr lang="nb-NO" dirty="0"/>
            </a:b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977352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ssholder for innhold 4" descr="Et bilde som inneholder person, bygning, mobil, telefon&#10;&#10;Automatisk generert beskrivelse">
            <a:extLst>
              <a:ext uri="{FF2B5EF4-FFF2-40B4-BE49-F238E27FC236}">
                <a16:creationId xmlns:a16="http://schemas.microsoft.com/office/drawing/2014/main" id="{C32B171B-AE3C-47F5-803C-53D2A30C7D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4" t="9091" r="2376" b="-2"/>
          <a:stretch/>
        </p:blipFill>
        <p:spPr>
          <a:xfrm>
            <a:off x="20" y="1"/>
            <a:ext cx="8708551" cy="6857999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174CE2-EAFC-4544-8CF9-23DDE077D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4499810" y="-478"/>
            <a:ext cx="7692189" cy="6858478"/>
          </a:xfrm>
          <a:custGeom>
            <a:avLst/>
            <a:gdLst>
              <a:gd name="connsiteX0" fmla="*/ 7590845 w 7590845"/>
              <a:gd name="connsiteY0" fmla="*/ 6858478 h 6858478"/>
              <a:gd name="connsiteX1" fmla="*/ 166290 w 7590845"/>
              <a:gd name="connsiteY1" fmla="*/ 6858478 h 6858478"/>
              <a:gd name="connsiteX2" fmla="*/ 166550 w 7590845"/>
              <a:gd name="connsiteY2" fmla="*/ 6857915 h 6858478"/>
              <a:gd name="connsiteX3" fmla="*/ 0 w 7590845"/>
              <a:gd name="connsiteY3" fmla="*/ 6857915 h 6858478"/>
              <a:gd name="connsiteX4" fmla="*/ 0 w 7590845"/>
              <a:gd name="connsiteY4" fmla="*/ 0 h 6858478"/>
              <a:gd name="connsiteX5" fmla="*/ 3342665 w 7590845"/>
              <a:gd name="connsiteY5" fmla="*/ 0 h 6858478"/>
              <a:gd name="connsiteX6" fmla="*/ 4408893 w 7590845"/>
              <a:gd name="connsiteY6" fmla="*/ 0 h 6858478"/>
              <a:gd name="connsiteX7" fmla="*/ 4414470 w 7590845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0845" h="6858478">
                <a:moveTo>
                  <a:pt x="7590845" y="6858478"/>
                </a:moveTo>
                <a:lnTo>
                  <a:pt x="166290" y="6858478"/>
                </a:lnTo>
                <a:lnTo>
                  <a:pt x="166550" y="6857915"/>
                </a:lnTo>
                <a:lnTo>
                  <a:pt x="0" y="6857915"/>
                </a:lnTo>
                <a:lnTo>
                  <a:pt x="0" y="0"/>
                </a:lnTo>
                <a:lnTo>
                  <a:pt x="3342665" y="0"/>
                </a:lnTo>
                <a:lnTo>
                  <a:pt x="4408893" y="0"/>
                </a:lnTo>
                <a:lnTo>
                  <a:pt x="441447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50A4F0-C697-42F7-8FAD-3108DDF7B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5311035" y="-479"/>
            <a:ext cx="6880964" cy="6858479"/>
          </a:xfrm>
          <a:custGeom>
            <a:avLst/>
            <a:gdLst>
              <a:gd name="connsiteX0" fmla="*/ 824356 w 6790308"/>
              <a:gd name="connsiteY0" fmla="*/ 6858479 h 6858479"/>
              <a:gd name="connsiteX1" fmla="*/ 0 w 6790308"/>
              <a:gd name="connsiteY1" fmla="*/ 6858479 h 6858479"/>
              <a:gd name="connsiteX2" fmla="*/ 0 w 6790308"/>
              <a:gd name="connsiteY2" fmla="*/ 0 h 6858479"/>
              <a:gd name="connsiteX3" fmla="*/ 2542128 w 6790308"/>
              <a:gd name="connsiteY3" fmla="*/ 0 h 6858479"/>
              <a:gd name="connsiteX4" fmla="*/ 3608356 w 6790308"/>
              <a:gd name="connsiteY4" fmla="*/ 0 h 6858479"/>
              <a:gd name="connsiteX5" fmla="*/ 3613933 w 6790308"/>
              <a:gd name="connsiteY5" fmla="*/ 0 h 6858479"/>
              <a:gd name="connsiteX6" fmla="*/ 6790308 w 6790308"/>
              <a:gd name="connsiteY6" fmla="*/ 6858478 h 6858479"/>
              <a:gd name="connsiteX7" fmla="*/ 824356 w 6790308"/>
              <a:gd name="connsiteY7" fmla="*/ 6858478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90308" h="6858479">
                <a:moveTo>
                  <a:pt x="824356" y="6858479"/>
                </a:moveTo>
                <a:lnTo>
                  <a:pt x="0" y="6858479"/>
                </a:lnTo>
                <a:lnTo>
                  <a:pt x="0" y="0"/>
                </a:lnTo>
                <a:lnTo>
                  <a:pt x="2542128" y="0"/>
                </a:lnTo>
                <a:lnTo>
                  <a:pt x="3608356" y="0"/>
                </a:lnTo>
                <a:lnTo>
                  <a:pt x="3613933" y="0"/>
                </a:lnTo>
                <a:lnTo>
                  <a:pt x="6790308" y="6858478"/>
                </a:lnTo>
                <a:lnTo>
                  <a:pt x="824356" y="6858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680ECFB1-EE00-4C08-8CD3-6F3CB8DD8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09427" y="786755"/>
            <a:ext cx="4382553" cy="516617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nb-NO" b="1" u="sng" dirty="0"/>
              <a:t>Sivile rettigheter. </a:t>
            </a:r>
            <a:r>
              <a:rPr lang="nb-NO" dirty="0"/>
              <a:t>Jobber med undertrykkelse og korrupsjon, samt med å løfte kvinnene sin posisjon</a:t>
            </a:r>
            <a:br>
              <a:rPr lang="nb-NO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4917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ssholder for innhold 4" descr="Et bilde som inneholder person, leker, mann, holder&#10;&#10;Automatisk generert beskrivelse">
            <a:extLst>
              <a:ext uri="{FF2B5EF4-FFF2-40B4-BE49-F238E27FC236}">
                <a16:creationId xmlns:a16="http://schemas.microsoft.com/office/drawing/2014/main" id="{BCA45606-296A-433D-8B3C-B27268CF8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83" r="9092" b="39488"/>
          <a:stretch/>
        </p:blipFill>
        <p:spPr>
          <a:xfrm>
            <a:off x="20" y="1"/>
            <a:ext cx="8708551" cy="6857999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174CE2-EAFC-4544-8CF9-23DDE077D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4499810" y="-478"/>
            <a:ext cx="7692189" cy="6858478"/>
          </a:xfrm>
          <a:custGeom>
            <a:avLst/>
            <a:gdLst>
              <a:gd name="connsiteX0" fmla="*/ 7590845 w 7590845"/>
              <a:gd name="connsiteY0" fmla="*/ 6858478 h 6858478"/>
              <a:gd name="connsiteX1" fmla="*/ 166290 w 7590845"/>
              <a:gd name="connsiteY1" fmla="*/ 6858478 h 6858478"/>
              <a:gd name="connsiteX2" fmla="*/ 166550 w 7590845"/>
              <a:gd name="connsiteY2" fmla="*/ 6857915 h 6858478"/>
              <a:gd name="connsiteX3" fmla="*/ 0 w 7590845"/>
              <a:gd name="connsiteY3" fmla="*/ 6857915 h 6858478"/>
              <a:gd name="connsiteX4" fmla="*/ 0 w 7590845"/>
              <a:gd name="connsiteY4" fmla="*/ 0 h 6858478"/>
              <a:gd name="connsiteX5" fmla="*/ 3342665 w 7590845"/>
              <a:gd name="connsiteY5" fmla="*/ 0 h 6858478"/>
              <a:gd name="connsiteX6" fmla="*/ 4408893 w 7590845"/>
              <a:gd name="connsiteY6" fmla="*/ 0 h 6858478"/>
              <a:gd name="connsiteX7" fmla="*/ 4414470 w 7590845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0845" h="6858478">
                <a:moveTo>
                  <a:pt x="7590845" y="6858478"/>
                </a:moveTo>
                <a:lnTo>
                  <a:pt x="166290" y="6858478"/>
                </a:lnTo>
                <a:lnTo>
                  <a:pt x="166550" y="6857915"/>
                </a:lnTo>
                <a:lnTo>
                  <a:pt x="0" y="6857915"/>
                </a:lnTo>
                <a:lnTo>
                  <a:pt x="0" y="0"/>
                </a:lnTo>
                <a:lnTo>
                  <a:pt x="3342665" y="0"/>
                </a:lnTo>
                <a:lnTo>
                  <a:pt x="4408893" y="0"/>
                </a:lnTo>
                <a:lnTo>
                  <a:pt x="441447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50A4F0-C697-42F7-8FAD-3108DDF7B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5311035" y="-479"/>
            <a:ext cx="6880964" cy="6858479"/>
          </a:xfrm>
          <a:custGeom>
            <a:avLst/>
            <a:gdLst>
              <a:gd name="connsiteX0" fmla="*/ 824356 w 6790308"/>
              <a:gd name="connsiteY0" fmla="*/ 6858479 h 6858479"/>
              <a:gd name="connsiteX1" fmla="*/ 0 w 6790308"/>
              <a:gd name="connsiteY1" fmla="*/ 6858479 h 6858479"/>
              <a:gd name="connsiteX2" fmla="*/ 0 w 6790308"/>
              <a:gd name="connsiteY2" fmla="*/ 0 h 6858479"/>
              <a:gd name="connsiteX3" fmla="*/ 2542128 w 6790308"/>
              <a:gd name="connsiteY3" fmla="*/ 0 h 6858479"/>
              <a:gd name="connsiteX4" fmla="*/ 3608356 w 6790308"/>
              <a:gd name="connsiteY4" fmla="*/ 0 h 6858479"/>
              <a:gd name="connsiteX5" fmla="*/ 3613933 w 6790308"/>
              <a:gd name="connsiteY5" fmla="*/ 0 h 6858479"/>
              <a:gd name="connsiteX6" fmla="*/ 6790308 w 6790308"/>
              <a:gd name="connsiteY6" fmla="*/ 6858478 h 6858479"/>
              <a:gd name="connsiteX7" fmla="*/ 824356 w 6790308"/>
              <a:gd name="connsiteY7" fmla="*/ 6858478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90308" h="6858479">
                <a:moveTo>
                  <a:pt x="824356" y="6858479"/>
                </a:moveTo>
                <a:lnTo>
                  <a:pt x="0" y="6858479"/>
                </a:lnTo>
                <a:lnTo>
                  <a:pt x="0" y="0"/>
                </a:lnTo>
                <a:lnTo>
                  <a:pt x="2542128" y="0"/>
                </a:lnTo>
                <a:lnTo>
                  <a:pt x="3608356" y="0"/>
                </a:lnTo>
                <a:lnTo>
                  <a:pt x="3613933" y="0"/>
                </a:lnTo>
                <a:lnTo>
                  <a:pt x="6790308" y="6858478"/>
                </a:lnTo>
                <a:lnTo>
                  <a:pt x="824356" y="6858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5635572E-2149-44DA-90CD-558EC2AA7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2037" y="258854"/>
            <a:ext cx="4169664" cy="400523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nb-NO" b="1" u="sng" dirty="0"/>
              <a:t>Lese- og skriveopplæring </a:t>
            </a:r>
            <a:br>
              <a:rPr lang="nb-NO" b="1" dirty="0"/>
            </a:br>
            <a:r>
              <a:rPr lang="nb-NO" dirty="0"/>
              <a:t>En ny mulighet for analfabeter</a:t>
            </a:r>
            <a:br>
              <a:rPr lang="nb-NO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2878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ssholder for innhold 4" descr="Et bilde som inneholder bygning, person, foran, mann&#10;&#10;Automatisk generert beskrivelse">
            <a:extLst>
              <a:ext uri="{FF2B5EF4-FFF2-40B4-BE49-F238E27FC236}">
                <a16:creationId xmlns:a16="http://schemas.microsoft.com/office/drawing/2014/main" id="{A1C825AC-CBAF-4A8F-B85D-648176FD5A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15435" b="-1"/>
          <a:stretch/>
        </p:blipFill>
        <p:spPr>
          <a:xfrm>
            <a:off x="2562726" y="1"/>
            <a:ext cx="9629274" cy="6857999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768F381-E656-456F-82E5-C07DB2A5B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577" y="631596"/>
            <a:ext cx="3805470" cy="475216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nb-NO" b="1" u="sng" dirty="0"/>
              <a:t>Skoleprosjektet </a:t>
            </a:r>
            <a:r>
              <a:rPr lang="nb-NO" dirty="0"/>
              <a:t>Opplæring i nye undervisnings-former og styrking av foreldre-utvalgene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1871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ssholder for innhold 4" descr="Et bilde som inneholder person, utendørs, gress, sitter&#10;&#10;Automatisk generert beskrivelse">
            <a:extLst>
              <a:ext uri="{FF2B5EF4-FFF2-40B4-BE49-F238E27FC236}">
                <a16:creationId xmlns:a16="http://schemas.microsoft.com/office/drawing/2014/main" id="{71B2012E-05BF-440C-9689-E96B327A5B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16655" r="-1" b="29651"/>
          <a:stretch/>
        </p:blipFill>
        <p:spPr>
          <a:xfrm>
            <a:off x="42966" y="90312"/>
            <a:ext cx="8708551" cy="6857999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174CE2-EAFC-4544-8CF9-23DDE077D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4499810" y="-478"/>
            <a:ext cx="7692189" cy="6858478"/>
          </a:xfrm>
          <a:custGeom>
            <a:avLst/>
            <a:gdLst>
              <a:gd name="connsiteX0" fmla="*/ 7590845 w 7590845"/>
              <a:gd name="connsiteY0" fmla="*/ 6858478 h 6858478"/>
              <a:gd name="connsiteX1" fmla="*/ 166290 w 7590845"/>
              <a:gd name="connsiteY1" fmla="*/ 6858478 h 6858478"/>
              <a:gd name="connsiteX2" fmla="*/ 166550 w 7590845"/>
              <a:gd name="connsiteY2" fmla="*/ 6857915 h 6858478"/>
              <a:gd name="connsiteX3" fmla="*/ 0 w 7590845"/>
              <a:gd name="connsiteY3" fmla="*/ 6857915 h 6858478"/>
              <a:gd name="connsiteX4" fmla="*/ 0 w 7590845"/>
              <a:gd name="connsiteY4" fmla="*/ 0 h 6858478"/>
              <a:gd name="connsiteX5" fmla="*/ 3342665 w 7590845"/>
              <a:gd name="connsiteY5" fmla="*/ 0 h 6858478"/>
              <a:gd name="connsiteX6" fmla="*/ 4408893 w 7590845"/>
              <a:gd name="connsiteY6" fmla="*/ 0 h 6858478"/>
              <a:gd name="connsiteX7" fmla="*/ 4414470 w 7590845"/>
              <a:gd name="connsiteY7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0845" h="6858478">
                <a:moveTo>
                  <a:pt x="7590845" y="6858478"/>
                </a:moveTo>
                <a:lnTo>
                  <a:pt x="166290" y="6858478"/>
                </a:lnTo>
                <a:lnTo>
                  <a:pt x="166550" y="6857915"/>
                </a:lnTo>
                <a:lnTo>
                  <a:pt x="0" y="6857915"/>
                </a:lnTo>
                <a:lnTo>
                  <a:pt x="0" y="0"/>
                </a:lnTo>
                <a:lnTo>
                  <a:pt x="3342665" y="0"/>
                </a:lnTo>
                <a:lnTo>
                  <a:pt x="4408893" y="0"/>
                </a:lnTo>
                <a:lnTo>
                  <a:pt x="441447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50A4F0-C697-42F7-8FAD-3108DDF7B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5311035" y="-479"/>
            <a:ext cx="6880964" cy="6858479"/>
          </a:xfrm>
          <a:custGeom>
            <a:avLst/>
            <a:gdLst>
              <a:gd name="connsiteX0" fmla="*/ 824356 w 6790308"/>
              <a:gd name="connsiteY0" fmla="*/ 6858479 h 6858479"/>
              <a:gd name="connsiteX1" fmla="*/ 0 w 6790308"/>
              <a:gd name="connsiteY1" fmla="*/ 6858479 h 6858479"/>
              <a:gd name="connsiteX2" fmla="*/ 0 w 6790308"/>
              <a:gd name="connsiteY2" fmla="*/ 0 h 6858479"/>
              <a:gd name="connsiteX3" fmla="*/ 2542128 w 6790308"/>
              <a:gd name="connsiteY3" fmla="*/ 0 h 6858479"/>
              <a:gd name="connsiteX4" fmla="*/ 3608356 w 6790308"/>
              <a:gd name="connsiteY4" fmla="*/ 0 h 6858479"/>
              <a:gd name="connsiteX5" fmla="*/ 3613933 w 6790308"/>
              <a:gd name="connsiteY5" fmla="*/ 0 h 6858479"/>
              <a:gd name="connsiteX6" fmla="*/ 6790308 w 6790308"/>
              <a:gd name="connsiteY6" fmla="*/ 6858478 h 6858479"/>
              <a:gd name="connsiteX7" fmla="*/ 824356 w 6790308"/>
              <a:gd name="connsiteY7" fmla="*/ 6858478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90308" h="6858479">
                <a:moveTo>
                  <a:pt x="824356" y="6858479"/>
                </a:moveTo>
                <a:lnTo>
                  <a:pt x="0" y="6858479"/>
                </a:lnTo>
                <a:lnTo>
                  <a:pt x="0" y="0"/>
                </a:lnTo>
                <a:lnTo>
                  <a:pt x="2542128" y="0"/>
                </a:lnTo>
                <a:lnTo>
                  <a:pt x="3608356" y="0"/>
                </a:lnTo>
                <a:lnTo>
                  <a:pt x="3613933" y="0"/>
                </a:lnTo>
                <a:lnTo>
                  <a:pt x="6790308" y="6858478"/>
                </a:lnTo>
                <a:lnTo>
                  <a:pt x="824356" y="6858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BC7651BC-9571-4A75-A5F4-878A8CC12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5904" y="260950"/>
            <a:ext cx="3416131" cy="505611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dirty="0"/>
              <a:t> Vipps</a:t>
            </a:r>
            <a:br>
              <a:rPr lang="en-US" sz="6600" dirty="0"/>
            </a:br>
            <a:r>
              <a:rPr lang="en-US" sz="6600" dirty="0"/>
              <a:t>10910</a:t>
            </a:r>
            <a:br>
              <a:rPr lang="en-US" sz="6600" dirty="0"/>
            </a:br>
            <a:br>
              <a:rPr lang="en-US" sz="6600" dirty="0"/>
            </a:br>
            <a:r>
              <a:rPr lang="en-US" sz="6600" dirty="0"/>
              <a:t>Takk for </a:t>
            </a:r>
            <a:br>
              <a:rPr lang="en-US" sz="6600" dirty="0"/>
            </a:br>
            <a:r>
              <a:rPr lang="en-US" sz="6600" dirty="0"/>
              <a:t> gaven!</a:t>
            </a:r>
          </a:p>
        </p:txBody>
      </p:sp>
      <p:pic>
        <p:nvPicPr>
          <p:cNvPr id="7" name="Bilde 6" descr="Et bilde som inneholder tegning, tallerken&#10;&#10;Automatisk generert beskrivelse">
            <a:extLst>
              <a:ext uri="{FF2B5EF4-FFF2-40B4-BE49-F238E27FC236}">
                <a16:creationId xmlns:a16="http://schemas.microsoft.com/office/drawing/2014/main" id="{2E0736EE-0495-4786-934E-A06A5C200B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6" y="6351185"/>
            <a:ext cx="1854580" cy="50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633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91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Office-tema</vt:lpstr>
      <vt:lpstr>I år går julegaveofferet  til aktivitetene som Baptistkirken i  Nord-Kongo (CBCN) driver i sitt nærområde.</vt:lpstr>
      <vt:lpstr>Pastorskolen  Her utdannes pastorer til CBCN sine 387 menigheter </vt:lpstr>
      <vt:lpstr>Evangelisering. CBCN har et særlig fokus på barn og ungdom </vt:lpstr>
      <vt:lpstr>Sivile rettigheter. Jobber med undertrykkelse og korrupsjon, samt med å løfte kvinnene sin posisjon </vt:lpstr>
      <vt:lpstr>Lese- og skriveopplæring  En ny mulighet for analfabeter </vt:lpstr>
      <vt:lpstr>Skoleprosjektet Opplæring i nye undervisnings-former og styrking av foreldre-utvalgene</vt:lpstr>
      <vt:lpstr> Vipps 10910  Takk for   gaven!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år går julegaveofferet  til aktivitetene som Baptistkirken i  Nord-Kongo (CBCN) driver i sitt nærområde.</dc:title>
  <dc:creator>Lise Kyllingstad</dc:creator>
  <cp:lastModifiedBy>Lise Kyllingstad</cp:lastModifiedBy>
  <cp:revision>4</cp:revision>
  <dcterms:created xsi:type="dcterms:W3CDTF">2019-12-10T13:05:05Z</dcterms:created>
  <dcterms:modified xsi:type="dcterms:W3CDTF">2019-12-10T13:25:21Z</dcterms:modified>
</cp:coreProperties>
</file>