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65" r:id="rId2"/>
    <p:sldId id="262" r:id="rId3"/>
    <p:sldId id="256" r:id="rId4"/>
    <p:sldId id="257" r:id="rId5"/>
    <p:sldId id="263" r:id="rId6"/>
    <p:sldId id="264" r:id="rId7"/>
  </p:sldIdLst>
  <p:sldSz cx="12192000" cy="6858000"/>
  <p:notesSz cx="6858000" cy="9144000"/>
  <p:defaultTextStyle>
    <a:defPPr>
      <a:defRPr lang="nb-N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8" autoAdjust="0"/>
    <p:restoredTop sz="94660"/>
  </p:normalViewPr>
  <p:slideViewPr>
    <p:cSldViewPr snapToGrid="0">
      <p:cViewPr varScale="1">
        <p:scale>
          <a:sx n="109" d="100"/>
          <a:sy n="109" d="100"/>
        </p:scale>
        <p:origin x="67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top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b-NO"/>
          </a:p>
        </p:txBody>
      </p:sp>
      <p:sp>
        <p:nvSpPr>
          <p:cNvPr id="3" name="Plassholder for dato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A476EBE-FF08-4042-8742-541188FE0323}" type="datetimeFigureOut">
              <a:rPr lang="nb-NO" smtClean="0"/>
              <a:t>28.11.2018</a:t>
            </a:fld>
            <a:endParaRPr lang="nb-NO"/>
          </a:p>
        </p:txBody>
      </p:sp>
      <p:sp>
        <p:nvSpPr>
          <p:cNvPr id="4" name="Plassholder for lysbil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b-NO"/>
          </a:p>
        </p:txBody>
      </p:sp>
      <p:sp>
        <p:nvSpPr>
          <p:cNvPr id="5" name="Plassholder for nota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b-NO"/>
              <a:t>Rediger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6" name="Plassholder for bunn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b-NO"/>
          </a:p>
        </p:txBody>
      </p:sp>
      <p:sp>
        <p:nvSpPr>
          <p:cNvPr id="7" name="Plassholder for lysbilde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037C13-C879-49C3-ABC2-318E8F91971D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6080757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b-NO" dirty="0"/>
              <a:t>Ledelsen av helsearbeidet til CBCN har en god plan på bygging av fødestuer. </a:t>
            </a:r>
            <a:r>
              <a:rPr lang="nb-NO" dirty="0" err="1"/>
              <a:t>Buta</a:t>
            </a:r>
            <a:r>
              <a:rPr lang="nb-NO" dirty="0"/>
              <a:t>, </a:t>
            </a:r>
            <a:r>
              <a:rPr lang="nb-NO" dirty="0" err="1"/>
              <a:t>Likati</a:t>
            </a:r>
            <a:r>
              <a:rPr lang="nb-NO" dirty="0"/>
              <a:t>, </a:t>
            </a:r>
            <a:r>
              <a:rPr lang="nb-NO" dirty="0" err="1"/>
              <a:t>Bambesa</a:t>
            </a:r>
            <a:r>
              <a:rPr lang="nb-NO" dirty="0"/>
              <a:t> og </a:t>
            </a:r>
            <a:r>
              <a:rPr lang="nb-NO" dirty="0" err="1"/>
              <a:t>Dengu</a:t>
            </a:r>
            <a:r>
              <a:rPr lang="nb-NO" dirty="0"/>
              <a:t> er ferdig. </a:t>
            </a:r>
          </a:p>
          <a:p>
            <a:r>
              <a:rPr lang="nb-NO" dirty="0"/>
              <a:t>Når fødsler foregår på en fødestue med kvalifisert personale, istedenfor hjemme i landsbyen, reduseres sjansene for at mor og barn dør som følge av komplikasjoner.</a:t>
            </a:r>
          </a:p>
          <a:p>
            <a:r>
              <a:rPr lang="nb-NO" dirty="0"/>
              <a:t>I mer enn ti år har vi bidratt til at CBCN sine helsesentre kan gi gratis medisiner til barn under 2 år. Det viser igjen på en bedre statistikk over sykelighet og barnedødelighet for de minste i området!</a:t>
            </a:r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D3392B-86BA-44D5-8F0A-494C1CCA1B40}" type="slidenum">
              <a:rPr lang="nb-NO" smtClean="0"/>
              <a:t>4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4439296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tellysbil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8EA3E391-90B9-4B41-A086-422142CE9A4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b-NO"/>
              <a:t>Klikk for å redigere tittelstil</a:t>
            </a:r>
          </a:p>
        </p:txBody>
      </p:sp>
      <p:sp>
        <p:nvSpPr>
          <p:cNvPr id="3" name="Undertittel 2">
            <a:extLst>
              <a:ext uri="{FF2B5EF4-FFF2-40B4-BE49-F238E27FC236}">
                <a16:creationId xmlns:a16="http://schemas.microsoft.com/office/drawing/2014/main" id="{2C956220-1B93-4BD9-BC22-7BDE24BC5E8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b-NO"/>
              <a:t>Klikk for å redigere undertittelstil i malen</a:t>
            </a:r>
          </a:p>
        </p:txBody>
      </p:sp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0327D0E9-3C13-41CB-8C32-8EF920133F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8FD152-40B4-4BCF-A144-66549DF815A9}" type="datetimeFigureOut">
              <a:rPr lang="nb-NO" smtClean="0"/>
              <a:t>28.11.2018</a:t>
            </a:fld>
            <a:endParaRPr lang="nb-NO"/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74E9F777-04B8-412D-B660-F643068214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lysbildenummer 5">
            <a:extLst>
              <a:ext uri="{FF2B5EF4-FFF2-40B4-BE49-F238E27FC236}">
                <a16:creationId xmlns:a16="http://schemas.microsoft.com/office/drawing/2014/main" id="{44077F0F-21A7-495F-9815-95CB7144EC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43274B-75AC-4B45-A399-3BE4A456A4F1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089931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0000">
        <p:fade/>
      </p:transition>
    </mc:Choice>
    <mc:Fallback xmlns="">
      <p:transition spd="med" advClick="0" advTm="10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tel og innho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C81AECC3-4CB7-4EA2-9949-946A2B6340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82838536-C918-43FB-ABEB-50C19A9121F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b-NO"/>
              <a:t>Rediger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2C08BB40-5050-4740-AD3A-8835D846B0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8FD152-40B4-4BCF-A144-66549DF815A9}" type="datetimeFigureOut">
              <a:rPr lang="nb-NO" smtClean="0"/>
              <a:t>28.11.2018</a:t>
            </a:fld>
            <a:endParaRPr lang="nb-NO"/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A5A40BCE-1B2E-4C7D-AB9F-7CFA764897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lysbildenummer 5">
            <a:extLst>
              <a:ext uri="{FF2B5EF4-FFF2-40B4-BE49-F238E27FC236}">
                <a16:creationId xmlns:a16="http://schemas.microsoft.com/office/drawing/2014/main" id="{A5A68F46-7CDB-4A56-B5CF-52667C03DB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43274B-75AC-4B45-A399-3BE4A456A4F1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510750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0000">
        <p:fade/>
      </p:transition>
    </mc:Choice>
    <mc:Fallback xmlns="">
      <p:transition spd="med" advClick="0" advTm="10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Deloversk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39B8DDAD-B19F-413A-BB84-07B373DBA7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tekst 2">
            <a:extLst>
              <a:ext uri="{FF2B5EF4-FFF2-40B4-BE49-F238E27FC236}">
                <a16:creationId xmlns:a16="http://schemas.microsoft.com/office/drawing/2014/main" id="{46AAAD66-E014-4C7A-BB4E-4B20CAED48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b-NO"/>
              <a:t>Rediger tekststiler i malen</a:t>
            </a:r>
          </a:p>
        </p:txBody>
      </p:sp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52D21BCD-1086-4269-B077-38DFA437FC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8FD152-40B4-4BCF-A144-66549DF815A9}" type="datetimeFigureOut">
              <a:rPr lang="nb-NO" smtClean="0"/>
              <a:t>28.11.2018</a:t>
            </a:fld>
            <a:endParaRPr lang="nb-NO"/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854A9F35-09A0-4E90-9EF6-6D61A1501D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lysbildenummer 5">
            <a:extLst>
              <a:ext uri="{FF2B5EF4-FFF2-40B4-BE49-F238E27FC236}">
                <a16:creationId xmlns:a16="http://schemas.microsoft.com/office/drawing/2014/main" id="{497BE89F-6D64-4DFF-8407-CEABBA6D3C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43274B-75AC-4B45-A399-3BE4A456A4F1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366603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0000">
        <p:fade/>
      </p:transition>
    </mc:Choice>
    <mc:Fallback xmlns="">
      <p:transition spd="med" advClick="0" advTm="10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o innholdsdel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0205D8E0-D0DD-40A1-9975-490E7E6338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081F6E8C-C27B-46ED-9917-F5A9EC45989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b-NO"/>
              <a:t>Rediger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4" name="Plassholder for innhold 3">
            <a:extLst>
              <a:ext uri="{FF2B5EF4-FFF2-40B4-BE49-F238E27FC236}">
                <a16:creationId xmlns:a16="http://schemas.microsoft.com/office/drawing/2014/main" id="{1A147313-09FD-4861-A822-EAC21671529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b-NO"/>
              <a:t>Rediger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5" name="Plassholder for dato 4">
            <a:extLst>
              <a:ext uri="{FF2B5EF4-FFF2-40B4-BE49-F238E27FC236}">
                <a16:creationId xmlns:a16="http://schemas.microsoft.com/office/drawing/2014/main" id="{6CB7EDE9-31AA-4A22-A2C5-95F921A8DB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8FD152-40B4-4BCF-A144-66549DF815A9}" type="datetimeFigureOut">
              <a:rPr lang="nb-NO" smtClean="0"/>
              <a:t>28.11.2018</a:t>
            </a:fld>
            <a:endParaRPr lang="nb-NO"/>
          </a:p>
        </p:txBody>
      </p:sp>
      <p:sp>
        <p:nvSpPr>
          <p:cNvPr id="6" name="Plassholder for bunntekst 5">
            <a:extLst>
              <a:ext uri="{FF2B5EF4-FFF2-40B4-BE49-F238E27FC236}">
                <a16:creationId xmlns:a16="http://schemas.microsoft.com/office/drawing/2014/main" id="{588C8222-44AE-497B-97FB-852BA29827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7" name="Plassholder for lysbildenummer 6">
            <a:extLst>
              <a:ext uri="{FF2B5EF4-FFF2-40B4-BE49-F238E27FC236}">
                <a16:creationId xmlns:a16="http://schemas.microsoft.com/office/drawing/2014/main" id="{1471A1F2-C00A-4BCC-BABC-6B2E486202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43274B-75AC-4B45-A399-3BE4A456A4F1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853735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0000">
        <p:fade/>
      </p:transition>
    </mc:Choice>
    <mc:Fallback xmlns="">
      <p:transition spd="med" advClick="0" advTm="10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Sammenlign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84AE45A4-71CA-4C63-BDDB-B44499CC4C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tekst 2">
            <a:extLst>
              <a:ext uri="{FF2B5EF4-FFF2-40B4-BE49-F238E27FC236}">
                <a16:creationId xmlns:a16="http://schemas.microsoft.com/office/drawing/2014/main" id="{380AD6BB-D124-40A7-B7BE-AD7FAE3767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b-NO"/>
              <a:t>Rediger tekststiler i malen</a:t>
            </a:r>
          </a:p>
        </p:txBody>
      </p:sp>
      <p:sp>
        <p:nvSpPr>
          <p:cNvPr id="4" name="Plassholder for innhold 3">
            <a:extLst>
              <a:ext uri="{FF2B5EF4-FFF2-40B4-BE49-F238E27FC236}">
                <a16:creationId xmlns:a16="http://schemas.microsoft.com/office/drawing/2014/main" id="{0427F13D-9E5D-4CA3-AE28-AFBAEF99D02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b-NO"/>
              <a:t>Rediger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5" name="Plassholder for tekst 4">
            <a:extLst>
              <a:ext uri="{FF2B5EF4-FFF2-40B4-BE49-F238E27FC236}">
                <a16:creationId xmlns:a16="http://schemas.microsoft.com/office/drawing/2014/main" id="{403E97A5-7D64-40C4-BF10-B1BD594FFE5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b-NO"/>
              <a:t>Rediger tekststiler i malen</a:t>
            </a:r>
          </a:p>
        </p:txBody>
      </p:sp>
      <p:sp>
        <p:nvSpPr>
          <p:cNvPr id="6" name="Plassholder for innhold 5">
            <a:extLst>
              <a:ext uri="{FF2B5EF4-FFF2-40B4-BE49-F238E27FC236}">
                <a16:creationId xmlns:a16="http://schemas.microsoft.com/office/drawing/2014/main" id="{9C93121C-B66C-4964-B682-11984C4D60F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b-NO"/>
              <a:t>Rediger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7" name="Plassholder for dato 6">
            <a:extLst>
              <a:ext uri="{FF2B5EF4-FFF2-40B4-BE49-F238E27FC236}">
                <a16:creationId xmlns:a16="http://schemas.microsoft.com/office/drawing/2014/main" id="{051DD3B1-CB0C-4FEB-8EB3-DD74465355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8FD152-40B4-4BCF-A144-66549DF815A9}" type="datetimeFigureOut">
              <a:rPr lang="nb-NO" smtClean="0"/>
              <a:t>28.11.2018</a:t>
            </a:fld>
            <a:endParaRPr lang="nb-NO"/>
          </a:p>
        </p:txBody>
      </p:sp>
      <p:sp>
        <p:nvSpPr>
          <p:cNvPr id="8" name="Plassholder for bunntekst 7">
            <a:extLst>
              <a:ext uri="{FF2B5EF4-FFF2-40B4-BE49-F238E27FC236}">
                <a16:creationId xmlns:a16="http://schemas.microsoft.com/office/drawing/2014/main" id="{83FC15BC-6E4A-4A6A-A3BA-36E8EBAA20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9" name="Plassholder for lysbildenummer 8">
            <a:extLst>
              <a:ext uri="{FF2B5EF4-FFF2-40B4-BE49-F238E27FC236}">
                <a16:creationId xmlns:a16="http://schemas.microsoft.com/office/drawing/2014/main" id="{FECBEA29-E040-4954-8335-C60006AD80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43274B-75AC-4B45-A399-3BE4A456A4F1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248485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0000">
        <p:fade/>
      </p:transition>
    </mc:Choice>
    <mc:Fallback xmlns="">
      <p:transition spd="med" advClick="0" advTm="10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Bare tit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D1FBE99A-9E40-462A-A5AE-8C99FDD728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dato 2">
            <a:extLst>
              <a:ext uri="{FF2B5EF4-FFF2-40B4-BE49-F238E27FC236}">
                <a16:creationId xmlns:a16="http://schemas.microsoft.com/office/drawing/2014/main" id="{342A8F77-16DF-4406-BAA8-7A2F718579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8FD152-40B4-4BCF-A144-66549DF815A9}" type="datetimeFigureOut">
              <a:rPr lang="nb-NO" smtClean="0"/>
              <a:t>28.11.2018</a:t>
            </a:fld>
            <a:endParaRPr lang="nb-NO"/>
          </a:p>
        </p:txBody>
      </p:sp>
      <p:sp>
        <p:nvSpPr>
          <p:cNvPr id="4" name="Plassholder for bunntekst 3">
            <a:extLst>
              <a:ext uri="{FF2B5EF4-FFF2-40B4-BE49-F238E27FC236}">
                <a16:creationId xmlns:a16="http://schemas.microsoft.com/office/drawing/2014/main" id="{020C7551-5A46-4CD3-984F-DBCFD1DFB3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5" name="Plassholder for lysbildenummer 4">
            <a:extLst>
              <a:ext uri="{FF2B5EF4-FFF2-40B4-BE49-F238E27FC236}">
                <a16:creationId xmlns:a16="http://schemas.microsoft.com/office/drawing/2014/main" id="{1812117E-8A86-49AE-8D1F-AE77781C00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43274B-75AC-4B45-A399-3BE4A456A4F1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984204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0000">
        <p:fade/>
      </p:transition>
    </mc:Choice>
    <mc:Fallback xmlns="">
      <p:transition spd="med" advClick="0" advTm="10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dato 1">
            <a:extLst>
              <a:ext uri="{FF2B5EF4-FFF2-40B4-BE49-F238E27FC236}">
                <a16:creationId xmlns:a16="http://schemas.microsoft.com/office/drawing/2014/main" id="{A8A69FA2-81B4-41C3-A72B-3F13D5D447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8FD152-40B4-4BCF-A144-66549DF815A9}" type="datetimeFigureOut">
              <a:rPr lang="nb-NO" smtClean="0"/>
              <a:t>28.11.2018</a:t>
            </a:fld>
            <a:endParaRPr lang="nb-NO"/>
          </a:p>
        </p:txBody>
      </p:sp>
      <p:sp>
        <p:nvSpPr>
          <p:cNvPr id="3" name="Plassholder for bunntekst 2">
            <a:extLst>
              <a:ext uri="{FF2B5EF4-FFF2-40B4-BE49-F238E27FC236}">
                <a16:creationId xmlns:a16="http://schemas.microsoft.com/office/drawing/2014/main" id="{70B05AFC-4F78-4EA4-9CA8-84FD0A1EDF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4" name="Plassholder for lysbildenummer 3">
            <a:extLst>
              <a:ext uri="{FF2B5EF4-FFF2-40B4-BE49-F238E27FC236}">
                <a16:creationId xmlns:a16="http://schemas.microsoft.com/office/drawing/2014/main" id="{12BC678D-903D-46AE-92DC-2DF92074B9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43274B-75AC-4B45-A399-3BE4A456A4F1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842441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0000">
        <p:fade/>
      </p:transition>
    </mc:Choice>
    <mc:Fallback xmlns="">
      <p:transition spd="med" advClick="0" advTm="10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nhold med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416BB98D-466D-49E9-9267-A9FD33631C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5ACE7633-2E6C-449C-9FCD-16A5C58328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b-NO"/>
              <a:t>Rediger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4" name="Plassholder for tekst 3">
            <a:extLst>
              <a:ext uri="{FF2B5EF4-FFF2-40B4-BE49-F238E27FC236}">
                <a16:creationId xmlns:a16="http://schemas.microsoft.com/office/drawing/2014/main" id="{2F3A8E9E-3E28-4318-B3B6-8206C110C4B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b-NO"/>
              <a:t>Rediger tekststiler i malen</a:t>
            </a:r>
          </a:p>
        </p:txBody>
      </p:sp>
      <p:sp>
        <p:nvSpPr>
          <p:cNvPr id="5" name="Plassholder for dato 4">
            <a:extLst>
              <a:ext uri="{FF2B5EF4-FFF2-40B4-BE49-F238E27FC236}">
                <a16:creationId xmlns:a16="http://schemas.microsoft.com/office/drawing/2014/main" id="{4490DFD0-CFD4-4AF1-A733-7EED2B9B55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8FD152-40B4-4BCF-A144-66549DF815A9}" type="datetimeFigureOut">
              <a:rPr lang="nb-NO" smtClean="0"/>
              <a:t>28.11.2018</a:t>
            </a:fld>
            <a:endParaRPr lang="nb-NO"/>
          </a:p>
        </p:txBody>
      </p:sp>
      <p:sp>
        <p:nvSpPr>
          <p:cNvPr id="6" name="Plassholder for bunntekst 5">
            <a:extLst>
              <a:ext uri="{FF2B5EF4-FFF2-40B4-BE49-F238E27FC236}">
                <a16:creationId xmlns:a16="http://schemas.microsoft.com/office/drawing/2014/main" id="{85676E17-5C84-42A6-BD9D-5EDD611F1C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7" name="Plassholder for lysbildenummer 6">
            <a:extLst>
              <a:ext uri="{FF2B5EF4-FFF2-40B4-BE49-F238E27FC236}">
                <a16:creationId xmlns:a16="http://schemas.microsoft.com/office/drawing/2014/main" id="{C8E36E80-34E1-400C-9D42-8D7400C337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43274B-75AC-4B45-A399-3BE4A456A4F1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556735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0000">
        <p:fade/>
      </p:transition>
    </mc:Choice>
    <mc:Fallback xmlns="">
      <p:transition spd="med" advClick="0" advTm="10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e med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22565897-D8B8-4FA0-B7FE-C20E307D24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bilde 2">
            <a:extLst>
              <a:ext uri="{FF2B5EF4-FFF2-40B4-BE49-F238E27FC236}">
                <a16:creationId xmlns:a16="http://schemas.microsoft.com/office/drawing/2014/main" id="{E760C479-B322-4F6C-8E61-A6779C1F9EA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b-NO"/>
          </a:p>
        </p:txBody>
      </p:sp>
      <p:sp>
        <p:nvSpPr>
          <p:cNvPr id="4" name="Plassholder for tekst 3">
            <a:extLst>
              <a:ext uri="{FF2B5EF4-FFF2-40B4-BE49-F238E27FC236}">
                <a16:creationId xmlns:a16="http://schemas.microsoft.com/office/drawing/2014/main" id="{6BFFD92A-D208-44CE-AD0B-789E562E5AB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b-NO"/>
              <a:t>Rediger tekststiler i malen</a:t>
            </a:r>
          </a:p>
        </p:txBody>
      </p:sp>
      <p:sp>
        <p:nvSpPr>
          <p:cNvPr id="5" name="Plassholder for dato 4">
            <a:extLst>
              <a:ext uri="{FF2B5EF4-FFF2-40B4-BE49-F238E27FC236}">
                <a16:creationId xmlns:a16="http://schemas.microsoft.com/office/drawing/2014/main" id="{A7587FF2-CD01-4758-88CC-6680AA51AB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8FD152-40B4-4BCF-A144-66549DF815A9}" type="datetimeFigureOut">
              <a:rPr lang="nb-NO" smtClean="0"/>
              <a:t>28.11.2018</a:t>
            </a:fld>
            <a:endParaRPr lang="nb-NO"/>
          </a:p>
        </p:txBody>
      </p:sp>
      <p:sp>
        <p:nvSpPr>
          <p:cNvPr id="6" name="Plassholder for bunntekst 5">
            <a:extLst>
              <a:ext uri="{FF2B5EF4-FFF2-40B4-BE49-F238E27FC236}">
                <a16:creationId xmlns:a16="http://schemas.microsoft.com/office/drawing/2014/main" id="{1F95BDA4-C072-4FA8-9A88-1FCA3F27D7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7" name="Plassholder for lysbildenummer 6">
            <a:extLst>
              <a:ext uri="{FF2B5EF4-FFF2-40B4-BE49-F238E27FC236}">
                <a16:creationId xmlns:a16="http://schemas.microsoft.com/office/drawing/2014/main" id="{70E72C47-F3C3-4F4A-8E0C-04173785E0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43274B-75AC-4B45-A399-3BE4A456A4F1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09015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0000">
        <p:fade/>
      </p:transition>
    </mc:Choice>
    <mc:Fallback xmlns="">
      <p:transition spd="med" advClick="0" advTm="10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Loddrett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166B0EEF-C4D1-43BB-B29E-2D36C94399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loddrett tekst 2">
            <a:extLst>
              <a:ext uri="{FF2B5EF4-FFF2-40B4-BE49-F238E27FC236}">
                <a16:creationId xmlns:a16="http://schemas.microsoft.com/office/drawing/2014/main" id="{9812C1A3-49F6-4F1A-B721-A69E2ED32BF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b-NO"/>
              <a:t>Rediger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730BBB34-9C4E-4425-A17B-3FA3FEBB00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8FD152-40B4-4BCF-A144-66549DF815A9}" type="datetimeFigureOut">
              <a:rPr lang="nb-NO" smtClean="0"/>
              <a:t>28.11.2018</a:t>
            </a:fld>
            <a:endParaRPr lang="nb-NO"/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7964B1A5-0503-45F9-B34B-B824C25E2E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lysbildenummer 5">
            <a:extLst>
              <a:ext uri="{FF2B5EF4-FFF2-40B4-BE49-F238E27FC236}">
                <a16:creationId xmlns:a16="http://schemas.microsoft.com/office/drawing/2014/main" id="{9DECAAE1-F401-4BE7-B3D6-45AE772B7C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43274B-75AC-4B45-A399-3BE4A456A4F1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4040837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0000">
        <p:fade/>
      </p:transition>
    </mc:Choice>
    <mc:Fallback xmlns="">
      <p:transition spd="med" advClick="0" advTm="10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drett tittel og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drett tittel 1">
            <a:extLst>
              <a:ext uri="{FF2B5EF4-FFF2-40B4-BE49-F238E27FC236}">
                <a16:creationId xmlns:a16="http://schemas.microsoft.com/office/drawing/2014/main" id="{4511D852-236B-4989-94BE-F9B2A85B61A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loddrett tekst 2">
            <a:extLst>
              <a:ext uri="{FF2B5EF4-FFF2-40B4-BE49-F238E27FC236}">
                <a16:creationId xmlns:a16="http://schemas.microsoft.com/office/drawing/2014/main" id="{C9C84A7D-2FC7-4E40-879F-8F1492433BA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b-NO"/>
              <a:t>Rediger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7B5DD1F9-47CB-4E7F-B075-8B3B24622C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8FD152-40B4-4BCF-A144-66549DF815A9}" type="datetimeFigureOut">
              <a:rPr lang="nb-NO" smtClean="0"/>
              <a:t>28.11.2018</a:t>
            </a:fld>
            <a:endParaRPr lang="nb-NO"/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63F6BD44-CA32-4DDE-9251-E906B6AB1C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lysbildenummer 5">
            <a:extLst>
              <a:ext uri="{FF2B5EF4-FFF2-40B4-BE49-F238E27FC236}">
                <a16:creationId xmlns:a16="http://schemas.microsoft.com/office/drawing/2014/main" id="{6B8FBD34-B393-4C0B-8ADC-40FBB466D8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43274B-75AC-4B45-A399-3BE4A456A4F1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972382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0000">
        <p:fade/>
      </p:transition>
    </mc:Choice>
    <mc:Fallback xmlns="">
      <p:transition spd="med" advClick="0" advTm="10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tittel 1">
            <a:extLst>
              <a:ext uri="{FF2B5EF4-FFF2-40B4-BE49-F238E27FC236}">
                <a16:creationId xmlns:a16="http://schemas.microsoft.com/office/drawing/2014/main" id="{B1CDC377-53F7-4BAE-B4D9-1FE278ACCE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tekst 2">
            <a:extLst>
              <a:ext uri="{FF2B5EF4-FFF2-40B4-BE49-F238E27FC236}">
                <a16:creationId xmlns:a16="http://schemas.microsoft.com/office/drawing/2014/main" id="{3BE2609C-84A0-4FEC-B783-0DC7B24BF72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b-NO"/>
              <a:t>Rediger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A9BF89A4-140F-4E7C-BF47-59B480DBFAB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8FD152-40B4-4BCF-A144-66549DF815A9}" type="datetimeFigureOut">
              <a:rPr lang="nb-NO" smtClean="0"/>
              <a:t>28.11.2018</a:t>
            </a:fld>
            <a:endParaRPr lang="nb-NO"/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F8B85BF1-8826-40CE-BA19-7FC4AE91650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b-NO"/>
          </a:p>
        </p:txBody>
      </p:sp>
      <p:sp>
        <p:nvSpPr>
          <p:cNvPr id="6" name="Plassholder for lysbildenummer 5">
            <a:extLst>
              <a:ext uri="{FF2B5EF4-FFF2-40B4-BE49-F238E27FC236}">
                <a16:creationId xmlns:a16="http://schemas.microsoft.com/office/drawing/2014/main" id="{44AF1EE0-6575-4003-9CAD-1B4E5060494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43274B-75AC-4B45-A399-3BE4A456A4F1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8891502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 advClick="0" advTm="10000">
        <p:fade/>
      </p:transition>
    </mc:Choice>
    <mc:Fallback xmlns="">
      <p:transition spd="med" advClick="0" advTm="10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b-N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Bilde 4">
            <a:extLst>
              <a:ext uri="{FF2B5EF4-FFF2-40B4-BE49-F238E27FC236}">
                <a16:creationId xmlns:a16="http://schemas.microsoft.com/office/drawing/2014/main" id="{A5BD39CA-005E-4D06-AACF-372CBA1F45C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0" name="Freeform 5">
            <a:extLst>
              <a:ext uri="{FF2B5EF4-FFF2-40B4-BE49-F238E27FC236}">
                <a16:creationId xmlns:a16="http://schemas.microsoft.com/office/drawing/2014/main" id="{87CC2527-562A-4F69-B487-4371E5B243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>
            <a:off x="7488621" y="2277613"/>
            <a:ext cx="4703379" cy="4580387"/>
          </a:xfrm>
          <a:custGeom>
            <a:avLst/>
            <a:gdLst>
              <a:gd name="T0" fmla="*/ 1333 w 1333"/>
              <a:gd name="T1" fmla="*/ 1031 h 1298"/>
              <a:gd name="T2" fmla="*/ 1333 w 1333"/>
              <a:gd name="T3" fmla="*/ 380 h 1298"/>
              <a:gd name="T4" fmla="*/ 706 w 1333"/>
              <a:gd name="T5" fmla="*/ 0 h 1298"/>
              <a:gd name="T6" fmla="*/ 0 w 1333"/>
              <a:gd name="T7" fmla="*/ 706 h 1298"/>
              <a:gd name="T8" fmla="*/ 323 w 1333"/>
              <a:gd name="T9" fmla="*/ 1298 h 1298"/>
              <a:gd name="T10" fmla="*/ 1090 w 1333"/>
              <a:gd name="T11" fmla="*/ 1298 h 1298"/>
              <a:gd name="T12" fmla="*/ 1333 w 1333"/>
              <a:gd name="T13" fmla="*/ 1031 h 12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33" h="1298">
                <a:moveTo>
                  <a:pt x="1333" y="1031"/>
                </a:moveTo>
                <a:cubicBezTo>
                  <a:pt x="1333" y="380"/>
                  <a:pt x="1333" y="380"/>
                  <a:pt x="1333" y="380"/>
                </a:cubicBezTo>
                <a:cubicBezTo>
                  <a:pt x="1215" y="154"/>
                  <a:pt x="979" y="0"/>
                  <a:pt x="706" y="0"/>
                </a:cubicBezTo>
                <a:cubicBezTo>
                  <a:pt x="317" y="0"/>
                  <a:pt x="0" y="316"/>
                  <a:pt x="0" y="706"/>
                </a:cubicBezTo>
                <a:cubicBezTo>
                  <a:pt x="0" y="954"/>
                  <a:pt x="129" y="1172"/>
                  <a:pt x="323" y="1298"/>
                </a:cubicBezTo>
                <a:cubicBezTo>
                  <a:pt x="1090" y="1298"/>
                  <a:pt x="1090" y="1298"/>
                  <a:pt x="1090" y="1298"/>
                </a:cubicBezTo>
                <a:cubicBezTo>
                  <a:pt x="1193" y="1232"/>
                  <a:pt x="1276" y="1140"/>
                  <a:pt x="1333" y="1031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 w="50800" cap="sq" cmpd="dbl">
            <a:noFill/>
            <a:miter lim="800000"/>
          </a:ln>
          <a:effectLst/>
          <a:extLst/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</a:pPr>
            <a:endParaRPr lang="en-US" sz="1600" cap="all"/>
          </a:p>
        </p:txBody>
      </p:sp>
      <p:sp>
        <p:nvSpPr>
          <p:cNvPr id="2" name="Tittel 1">
            <a:extLst>
              <a:ext uri="{FF2B5EF4-FFF2-40B4-BE49-F238E27FC236}">
                <a16:creationId xmlns:a16="http://schemas.microsoft.com/office/drawing/2014/main" id="{AECA5BD8-FC4F-4F51-9728-BD4B02C60F2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022021" y="3231931"/>
            <a:ext cx="3847762" cy="1834056"/>
          </a:xfrm>
        </p:spPr>
        <p:txBody>
          <a:bodyPr>
            <a:noAutofit/>
          </a:bodyPr>
          <a:lstStyle/>
          <a:p>
            <a:r>
              <a:rPr lang="nb-NO" sz="4000" dirty="0">
                <a:solidFill>
                  <a:schemeClr val="accent1"/>
                </a:solidFill>
                <a:latin typeface="Comic Sans MS" panose="030F0702030302020204" pitchFamily="66" charset="0"/>
              </a:rPr>
              <a:t>Menighets- planting i Nord-Thailand </a:t>
            </a:r>
          </a:p>
        </p:txBody>
      </p:sp>
      <p:sp>
        <p:nvSpPr>
          <p:cNvPr id="3" name="Undertittel 2">
            <a:extLst>
              <a:ext uri="{FF2B5EF4-FFF2-40B4-BE49-F238E27FC236}">
                <a16:creationId xmlns:a16="http://schemas.microsoft.com/office/drawing/2014/main" id="{99B7262E-3254-4CC5-8C74-48625D511C1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782910" y="5242675"/>
            <a:ext cx="4330262" cy="683284"/>
          </a:xfrm>
        </p:spPr>
        <p:txBody>
          <a:bodyPr>
            <a:normAutofit/>
          </a:bodyPr>
          <a:lstStyle/>
          <a:p>
            <a:r>
              <a:rPr lang="nb-NO" sz="2000" dirty="0" err="1">
                <a:solidFill>
                  <a:schemeClr val="accent1"/>
                </a:solidFill>
                <a:latin typeface="Comic Sans MS" panose="030F0702030302020204" pitchFamily="66" charset="0"/>
              </a:rPr>
              <a:t>Lahu</a:t>
            </a:r>
            <a:r>
              <a:rPr lang="nb-NO" sz="2000" dirty="0">
                <a:solidFill>
                  <a:schemeClr val="accent1"/>
                </a:solidFill>
                <a:latin typeface="Comic Sans MS" panose="030F0702030302020204" pitchFamily="66" charset="0"/>
              </a:rPr>
              <a:t>-baptistene planter menigheter i unådde landsbyer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BCDAEC91-5BCE-4B55-9CC0-43EF94CB73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480331" y="5123793"/>
            <a:ext cx="935420" cy="0"/>
          </a:xfrm>
          <a:prstGeom prst="line">
            <a:avLst/>
          </a:prstGeom>
          <a:ln w="25400" cap="sq">
            <a:solidFill>
              <a:schemeClr val="tx1">
                <a:lumMod val="85000"/>
                <a:lumOff val="15000"/>
              </a:schemeClr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84329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9000">
        <p:fade/>
      </p:transition>
    </mc:Choice>
    <mc:Fallback xmlns="">
      <p:transition spd="med" advClick="0" advTm="9000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ectangle 34">
            <a:extLst>
              <a:ext uri="{FF2B5EF4-FFF2-40B4-BE49-F238E27FC236}">
                <a16:creationId xmlns:a16="http://schemas.microsoft.com/office/drawing/2014/main" id="{0BC9EFE1-D8CB-4668-9980-DB108327A7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305" y="0"/>
            <a:ext cx="6271569" cy="6858000"/>
          </a:xfrm>
          <a:prstGeom prst="rect">
            <a:avLst/>
          </a:prstGeom>
          <a:gradFill>
            <a:gsLst>
              <a:gs pos="0">
                <a:schemeClr val="accent1">
                  <a:lumMod val="100000"/>
                  <a:alpha val="82000"/>
                </a:schemeClr>
              </a:gs>
              <a:gs pos="25000">
                <a:schemeClr val="accent1">
                  <a:alpha val="60000"/>
                </a:schemeClr>
              </a:gs>
              <a:gs pos="94000">
                <a:schemeClr val="bg2">
                  <a:lumMod val="75000"/>
                </a:schemeClr>
              </a:gs>
              <a:gs pos="100000">
                <a:schemeClr val="bg2">
                  <a:lumMod val="7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7" name="Picture 36">
            <a:extLst>
              <a:ext uri="{FF2B5EF4-FFF2-40B4-BE49-F238E27FC236}">
                <a16:creationId xmlns:a16="http://schemas.microsoft.com/office/drawing/2014/main" id="{7CBAE1BD-B8E4-4029-8AA2-C77E4FED98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8" name="Tittel 27">
            <a:extLst>
              <a:ext uri="{FF2B5EF4-FFF2-40B4-BE49-F238E27FC236}">
                <a16:creationId xmlns:a16="http://schemas.microsoft.com/office/drawing/2014/main" id="{BF7B3BE5-2322-431A-B00A-88E98BFA9C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85882" y="4267832"/>
            <a:ext cx="4805996" cy="1401448"/>
          </a:xfrm>
        </p:spPr>
        <p:txBody>
          <a:bodyPr vert="horz" lIns="91440" tIns="45720" rIns="91440" bIns="45720" rtlCol="0" anchor="t">
            <a:normAutofit fontScale="90000"/>
          </a:bodyPr>
          <a:lstStyle/>
          <a:p>
            <a:r>
              <a:rPr lang="en-US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I denne landsbyen har de hjulpet til med bygging av nye toaletter</a:t>
            </a:r>
          </a:p>
        </p:txBody>
      </p:sp>
      <p:sp>
        <p:nvSpPr>
          <p:cNvPr id="30" name="Plassholder for tekst 29">
            <a:extLst>
              <a:ext uri="{FF2B5EF4-FFF2-40B4-BE49-F238E27FC236}">
                <a16:creationId xmlns:a16="http://schemas.microsoft.com/office/drawing/2014/main" id="{C59A9832-D0F0-415F-96D3-6D64911D0E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586186" y="3428999"/>
            <a:ext cx="4805691" cy="838831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1800" dirty="0">
                <a:solidFill>
                  <a:schemeClr val="accent1"/>
                </a:solidFill>
                <a:latin typeface="Comic Sans MS" panose="030F0702030302020204" pitchFamily="66" charset="0"/>
              </a:rPr>
              <a:t>De starter med å hjelpe befolkningen med det de trenger mest</a:t>
            </a:r>
          </a:p>
        </p:txBody>
      </p:sp>
      <p:sp>
        <p:nvSpPr>
          <p:cNvPr id="39" name="Freeform 49">
            <a:extLst>
              <a:ext uri="{FF2B5EF4-FFF2-40B4-BE49-F238E27FC236}">
                <a16:creationId xmlns:a16="http://schemas.microsoft.com/office/drawing/2014/main" id="{77DA6D33-2D62-458C-BF5D-DBF612FD55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590635"/>
            <a:ext cx="5478085" cy="6276841"/>
          </a:xfrm>
          <a:custGeom>
            <a:avLst/>
            <a:gdLst>
              <a:gd name="connsiteX0" fmla="*/ 2178155 w 5478085"/>
              <a:gd name="connsiteY0" fmla="*/ 0 h 6276841"/>
              <a:gd name="connsiteX1" fmla="*/ 5478085 w 5478085"/>
              <a:gd name="connsiteY1" fmla="*/ 3299930 h 6276841"/>
              <a:gd name="connsiteX2" fmla="*/ 3751098 w 5478085"/>
              <a:gd name="connsiteY2" fmla="*/ 6201577 h 6276841"/>
              <a:gd name="connsiteX3" fmla="*/ 3594858 w 5478085"/>
              <a:gd name="connsiteY3" fmla="*/ 6276841 h 6276841"/>
              <a:gd name="connsiteX4" fmla="*/ 761453 w 5478085"/>
              <a:gd name="connsiteY4" fmla="*/ 6276841 h 6276841"/>
              <a:gd name="connsiteX5" fmla="*/ 605213 w 5478085"/>
              <a:gd name="connsiteY5" fmla="*/ 6201577 h 6276841"/>
              <a:gd name="connsiteX6" fmla="*/ 79093 w 5478085"/>
              <a:gd name="connsiteY6" fmla="*/ 5846317 h 6276841"/>
              <a:gd name="connsiteX7" fmla="*/ 0 w 5478085"/>
              <a:gd name="connsiteY7" fmla="*/ 5774432 h 6276841"/>
              <a:gd name="connsiteX8" fmla="*/ 0 w 5478085"/>
              <a:gd name="connsiteY8" fmla="*/ 825429 h 6276841"/>
              <a:gd name="connsiteX9" fmla="*/ 79093 w 5478085"/>
              <a:gd name="connsiteY9" fmla="*/ 753544 h 6276841"/>
              <a:gd name="connsiteX10" fmla="*/ 2178155 w 5478085"/>
              <a:gd name="connsiteY10" fmla="*/ 0 h 62768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5478085" h="6276841">
                <a:moveTo>
                  <a:pt x="2178155" y="0"/>
                </a:moveTo>
                <a:cubicBezTo>
                  <a:pt x="4000656" y="0"/>
                  <a:pt x="5478085" y="1477429"/>
                  <a:pt x="5478085" y="3299930"/>
                </a:cubicBezTo>
                <a:cubicBezTo>
                  <a:pt x="5478085" y="4552900"/>
                  <a:pt x="4779769" y="5642769"/>
                  <a:pt x="3751098" y="6201577"/>
                </a:cubicBezTo>
                <a:lnTo>
                  <a:pt x="3594858" y="6276841"/>
                </a:lnTo>
                <a:lnTo>
                  <a:pt x="761453" y="6276841"/>
                </a:lnTo>
                <a:lnTo>
                  <a:pt x="605213" y="6201577"/>
                </a:lnTo>
                <a:cubicBezTo>
                  <a:pt x="418182" y="6099975"/>
                  <a:pt x="242071" y="5980818"/>
                  <a:pt x="79093" y="5846317"/>
                </a:cubicBezTo>
                <a:lnTo>
                  <a:pt x="0" y="5774432"/>
                </a:lnTo>
                <a:lnTo>
                  <a:pt x="0" y="825429"/>
                </a:lnTo>
                <a:lnTo>
                  <a:pt x="79093" y="753544"/>
                </a:lnTo>
                <a:cubicBezTo>
                  <a:pt x="649516" y="282789"/>
                  <a:pt x="1380811" y="0"/>
                  <a:pt x="2178155" y="0"/>
                </a:cubicBezTo>
                <a:close/>
              </a:path>
            </a:pathLst>
          </a:custGeom>
          <a:solidFill>
            <a:srgbClr val="FFFFFF"/>
          </a:solidFill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23000">
                  <a:schemeClr val="accent1">
                    <a:lumMod val="45000"/>
                    <a:lumOff val="55000"/>
                  </a:schemeClr>
                </a:gs>
                <a:gs pos="83000">
                  <a:schemeClr val="accent3"/>
                </a:gs>
                <a:gs pos="100000">
                  <a:schemeClr val="accent3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9" name="Bilde 8">
            <a:extLst>
              <a:ext uri="{FF2B5EF4-FFF2-40B4-BE49-F238E27FC236}">
                <a16:creationId xmlns:a16="http://schemas.microsoft.com/office/drawing/2014/main" id="{519DB013-AAE9-47BF-8AC4-E37E09D6317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496" r="19623" b="1"/>
          <a:stretch/>
        </p:blipFill>
        <p:spPr>
          <a:xfrm>
            <a:off x="1" y="770037"/>
            <a:ext cx="5298683" cy="6097438"/>
          </a:xfrm>
          <a:custGeom>
            <a:avLst/>
            <a:gdLst>
              <a:gd name="connsiteX0" fmla="*/ 2178155 w 5298683"/>
              <a:gd name="connsiteY0" fmla="*/ 0 h 6097438"/>
              <a:gd name="connsiteX1" fmla="*/ 5298683 w 5298683"/>
              <a:gd name="connsiteY1" fmla="*/ 3120527 h 6097438"/>
              <a:gd name="connsiteX2" fmla="*/ 3392805 w 5298683"/>
              <a:gd name="connsiteY2" fmla="*/ 5995828 h 6097438"/>
              <a:gd name="connsiteX3" fmla="*/ 3115184 w 5298683"/>
              <a:gd name="connsiteY3" fmla="*/ 6097438 h 6097438"/>
              <a:gd name="connsiteX4" fmla="*/ 1241127 w 5298683"/>
              <a:gd name="connsiteY4" fmla="*/ 6097438 h 6097438"/>
              <a:gd name="connsiteX5" fmla="*/ 963506 w 5298683"/>
              <a:gd name="connsiteY5" fmla="*/ 5995828 h 6097438"/>
              <a:gd name="connsiteX6" fmla="*/ 193210 w 5298683"/>
              <a:gd name="connsiteY6" fmla="*/ 5528477 h 6097438"/>
              <a:gd name="connsiteX7" fmla="*/ 0 w 5298683"/>
              <a:gd name="connsiteY7" fmla="*/ 5352876 h 6097438"/>
              <a:gd name="connsiteX8" fmla="*/ 0 w 5298683"/>
              <a:gd name="connsiteY8" fmla="*/ 888178 h 6097438"/>
              <a:gd name="connsiteX9" fmla="*/ 193210 w 5298683"/>
              <a:gd name="connsiteY9" fmla="*/ 712577 h 6097438"/>
              <a:gd name="connsiteX10" fmla="*/ 2178155 w 5298683"/>
              <a:gd name="connsiteY10" fmla="*/ 0 h 6097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5298683" h="6097438">
                <a:moveTo>
                  <a:pt x="2178155" y="0"/>
                </a:moveTo>
                <a:cubicBezTo>
                  <a:pt x="3901575" y="0"/>
                  <a:pt x="5298683" y="1397108"/>
                  <a:pt x="5298683" y="3120527"/>
                </a:cubicBezTo>
                <a:cubicBezTo>
                  <a:pt x="5298683" y="4413092"/>
                  <a:pt x="4512810" y="5522106"/>
                  <a:pt x="3392805" y="5995828"/>
                </a:cubicBezTo>
                <a:lnTo>
                  <a:pt x="3115184" y="6097438"/>
                </a:lnTo>
                <a:lnTo>
                  <a:pt x="1241127" y="6097438"/>
                </a:lnTo>
                <a:lnTo>
                  <a:pt x="963506" y="5995828"/>
                </a:lnTo>
                <a:cubicBezTo>
                  <a:pt x="683504" y="5877397"/>
                  <a:pt x="424387" y="5719261"/>
                  <a:pt x="193210" y="5528477"/>
                </a:cubicBezTo>
                <a:lnTo>
                  <a:pt x="0" y="5352876"/>
                </a:lnTo>
                <a:lnTo>
                  <a:pt x="0" y="888178"/>
                </a:lnTo>
                <a:lnTo>
                  <a:pt x="193210" y="712577"/>
                </a:lnTo>
                <a:cubicBezTo>
                  <a:pt x="732621" y="267415"/>
                  <a:pt x="1424159" y="0"/>
                  <a:pt x="2178155" y="0"/>
                </a:cubicBezTo>
                <a:close/>
              </a:path>
            </a:pathLst>
          </a:custGeom>
          <a:effectLst>
            <a:softEdge rad="0"/>
          </a:effectLst>
        </p:spPr>
      </p:pic>
    </p:spTree>
    <p:extLst>
      <p:ext uri="{BB962C8B-B14F-4D97-AF65-F5344CB8AC3E}">
        <p14:creationId xmlns:p14="http://schemas.microsoft.com/office/powerpoint/2010/main" val="3233705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9000">
        <p:fade/>
      </p:transition>
    </mc:Choice>
    <mc:Fallback xmlns="">
      <p:transition spd="med" advClick="0" advTm="9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Bilde 6">
            <a:extLst>
              <a:ext uri="{FF2B5EF4-FFF2-40B4-BE49-F238E27FC236}">
                <a16:creationId xmlns:a16="http://schemas.microsoft.com/office/drawing/2014/main" id="{131157BB-2628-43E3-B452-821A4557653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831" r="9002"/>
          <a:stretch/>
        </p:blipFill>
        <p:spPr>
          <a:xfrm>
            <a:off x="-11909" y="10"/>
            <a:ext cx="6324601" cy="685799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19AE98B8-B73A-4724-B639-017087F923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Plassholder for innhold 8">
            <a:extLst>
              <a:ext uri="{FF2B5EF4-FFF2-40B4-BE49-F238E27FC236}">
                <a16:creationId xmlns:a16="http://schemas.microsoft.com/office/drawing/2014/main" id="{A515EDBD-43B9-4304-A1FD-C532EFF46C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64235" y="2235605"/>
            <a:ext cx="4869179" cy="3047946"/>
          </a:xfrm>
        </p:spPr>
        <p:txBody>
          <a:bodyPr anchor="b">
            <a:normAutofit/>
          </a:bodyPr>
          <a:lstStyle/>
          <a:p>
            <a:pPr marL="0" indent="0">
              <a:buNone/>
            </a:pPr>
            <a:r>
              <a:rPr lang="nb-NO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De arrangerer aktiviteter og leker for både barn og voksne.</a:t>
            </a:r>
          </a:p>
        </p:txBody>
      </p:sp>
    </p:spTree>
    <p:extLst>
      <p:ext uri="{BB962C8B-B14F-4D97-AF65-F5344CB8AC3E}">
        <p14:creationId xmlns:p14="http://schemas.microsoft.com/office/powerpoint/2010/main" val="863466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9000">
        <p:fade/>
      </p:transition>
    </mc:Choice>
    <mc:Fallback xmlns="">
      <p:transition spd="med" advClick="0" advTm="9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0">
            <a:extLst>
              <a:ext uri="{FF2B5EF4-FFF2-40B4-BE49-F238E27FC236}">
                <a16:creationId xmlns:a16="http://schemas.microsoft.com/office/drawing/2014/main" id="{0BC9EFE1-D8CB-4668-9980-DB108327A7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305" y="0"/>
            <a:ext cx="6271569" cy="6858000"/>
          </a:xfrm>
          <a:prstGeom prst="rect">
            <a:avLst/>
          </a:prstGeom>
          <a:gradFill>
            <a:gsLst>
              <a:gs pos="0">
                <a:schemeClr val="accent1">
                  <a:lumMod val="100000"/>
                  <a:alpha val="82000"/>
                </a:schemeClr>
              </a:gs>
              <a:gs pos="25000">
                <a:schemeClr val="accent1">
                  <a:alpha val="60000"/>
                </a:schemeClr>
              </a:gs>
              <a:gs pos="94000">
                <a:schemeClr val="bg2">
                  <a:lumMod val="75000"/>
                </a:schemeClr>
              </a:gs>
              <a:gs pos="100000">
                <a:schemeClr val="bg2">
                  <a:lumMod val="7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7" name="Picture 22">
            <a:extLst>
              <a:ext uri="{FF2B5EF4-FFF2-40B4-BE49-F238E27FC236}">
                <a16:creationId xmlns:a16="http://schemas.microsoft.com/office/drawing/2014/main" id="{7CBAE1BD-B8E4-4029-8AA2-C77E4FED98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tel 1">
            <a:extLst>
              <a:ext uri="{FF2B5EF4-FFF2-40B4-BE49-F238E27FC236}">
                <a16:creationId xmlns:a16="http://schemas.microsoft.com/office/drawing/2014/main" id="{3708509E-65C9-41F1-8D14-E8BF6B9EFC6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585882" y="4267832"/>
            <a:ext cx="4805996" cy="1401448"/>
          </a:xfrm>
        </p:spPr>
        <p:txBody>
          <a:bodyPr anchor="t">
            <a:noAutofit/>
          </a:bodyPr>
          <a:lstStyle/>
          <a:p>
            <a:pPr algn="l"/>
            <a:r>
              <a:rPr lang="nb-NO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De går på hjemmebesøk og ber for familie-medlemmene.</a:t>
            </a:r>
          </a:p>
        </p:txBody>
      </p:sp>
      <p:sp>
        <p:nvSpPr>
          <p:cNvPr id="25" name="Freeform 49">
            <a:extLst>
              <a:ext uri="{FF2B5EF4-FFF2-40B4-BE49-F238E27FC236}">
                <a16:creationId xmlns:a16="http://schemas.microsoft.com/office/drawing/2014/main" id="{77DA6D33-2D62-458C-BF5D-DBF612FD55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590635"/>
            <a:ext cx="5478085" cy="6276841"/>
          </a:xfrm>
          <a:custGeom>
            <a:avLst/>
            <a:gdLst>
              <a:gd name="connsiteX0" fmla="*/ 2178155 w 5478085"/>
              <a:gd name="connsiteY0" fmla="*/ 0 h 6276841"/>
              <a:gd name="connsiteX1" fmla="*/ 5478085 w 5478085"/>
              <a:gd name="connsiteY1" fmla="*/ 3299930 h 6276841"/>
              <a:gd name="connsiteX2" fmla="*/ 3751098 w 5478085"/>
              <a:gd name="connsiteY2" fmla="*/ 6201577 h 6276841"/>
              <a:gd name="connsiteX3" fmla="*/ 3594858 w 5478085"/>
              <a:gd name="connsiteY3" fmla="*/ 6276841 h 6276841"/>
              <a:gd name="connsiteX4" fmla="*/ 761453 w 5478085"/>
              <a:gd name="connsiteY4" fmla="*/ 6276841 h 6276841"/>
              <a:gd name="connsiteX5" fmla="*/ 605213 w 5478085"/>
              <a:gd name="connsiteY5" fmla="*/ 6201577 h 6276841"/>
              <a:gd name="connsiteX6" fmla="*/ 79093 w 5478085"/>
              <a:gd name="connsiteY6" fmla="*/ 5846317 h 6276841"/>
              <a:gd name="connsiteX7" fmla="*/ 0 w 5478085"/>
              <a:gd name="connsiteY7" fmla="*/ 5774432 h 6276841"/>
              <a:gd name="connsiteX8" fmla="*/ 0 w 5478085"/>
              <a:gd name="connsiteY8" fmla="*/ 825429 h 6276841"/>
              <a:gd name="connsiteX9" fmla="*/ 79093 w 5478085"/>
              <a:gd name="connsiteY9" fmla="*/ 753544 h 6276841"/>
              <a:gd name="connsiteX10" fmla="*/ 2178155 w 5478085"/>
              <a:gd name="connsiteY10" fmla="*/ 0 h 62768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5478085" h="6276841">
                <a:moveTo>
                  <a:pt x="2178155" y="0"/>
                </a:moveTo>
                <a:cubicBezTo>
                  <a:pt x="4000656" y="0"/>
                  <a:pt x="5478085" y="1477429"/>
                  <a:pt x="5478085" y="3299930"/>
                </a:cubicBezTo>
                <a:cubicBezTo>
                  <a:pt x="5478085" y="4552900"/>
                  <a:pt x="4779769" y="5642769"/>
                  <a:pt x="3751098" y="6201577"/>
                </a:cubicBezTo>
                <a:lnTo>
                  <a:pt x="3594858" y="6276841"/>
                </a:lnTo>
                <a:lnTo>
                  <a:pt x="761453" y="6276841"/>
                </a:lnTo>
                <a:lnTo>
                  <a:pt x="605213" y="6201577"/>
                </a:lnTo>
                <a:cubicBezTo>
                  <a:pt x="418182" y="6099975"/>
                  <a:pt x="242071" y="5980818"/>
                  <a:pt x="79093" y="5846317"/>
                </a:cubicBezTo>
                <a:lnTo>
                  <a:pt x="0" y="5774432"/>
                </a:lnTo>
                <a:lnTo>
                  <a:pt x="0" y="825429"/>
                </a:lnTo>
                <a:lnTo>
                  <a:pt x="79093" y="753544"/>
                </a:lnTo>
                <a:cubicBezTo>
                  <a:pt x="649516" y="282789"/>
                  <a:pt x="1380811" y="0"/>
                  <a:pt x="2178155" y="0"/>
                </a:cubicBezTo>
                <a:close/>
              </a:path>
            </a:pathLst>
          </a:custGeom>
          <a:solidFill>
            <a:srgbClr val="FFFFFF"/>
          </a:solidFill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23000">
                  <a:schemeClr val="accent1">
                    <a:lumMod val="45000"/>
                    <a:lumOff val="55000"/>
                  </a:schemeClr>
                </a:gs>
                <a:gs pos="83000">
                  <a:schemeClr val="accent3"/>
                </a:gs>
                <a:gs pos="100000">
                  <a:schemeClr val="accent3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7" name="Bilde 6">
            <a:extLst>
              <a:ext uri="{FF2B5EF4-FFF2-40B4-BE49-F238E27FC236}">
                <a16:creationId xmlns:a16="http://schemas.microsoft.com/office/drawing/2014/main" id="{0B3732E4-C95B-4B50-9D89-82A65D273CF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118" r="14001" b="1"/>
          <a:stretch/>
        </p:blipFill>
        <p:spPr>
          <a:xfrm>
            <a:off x="1" y="770037"/>
            <a:ext cx="5298683" cy="6097438"/>
          </a:xfrm>
          <a:custGeom>
            <a:avLst/>
            <a:gdLst>
              <a:gd name="connsiteX0" fmla="*/ 2178155 w 5298683"/>
              <a:gd name="connsiteY0" fmla="*/ 0 h 6097438"/>
              <a:gd name="connsiteX1" fmla="*/ 5298683 w 5298683"/>
              <a:gd name="connsiteY1" fmla="*/ 3120527 h 6097438"/>
              <a:gd name="connsiteX2" fmla="*/ 3392805 w 5298683"/>
              <a:gd name="connsiteY2" fmla="*/ 5995828 h 6097438"/>
              <a:gd name="connsiteX3" fmla="*/ 3115184 w 5298683"/>
              <a:gd name="connsiteY3" fmla="*/ 6097438 h 6097438"/>
              <a:gd name="connsiteX4" fmla="*/ 1241127 w 5298683"/>
              <a:gd name="connsiteY4" fmla="*/ 6097438 h 6097438"/>
              <a:gd name="connsiteX5" fmla="*/ 963506 w 5298683"/>
              <a:gd name="connsiteY5" fmla="*/ 5995828 h 6097438"/>
              <a:gd name="connsiteX6" fmla="*/ 193210 w 5298683"/>
              <a:gd name="connsiteY6" fmla="*/ 5528477 h 6097438"/>
              <a:gd name="connsiteX7" fmla="*/ 0 w 5298683"/>
              <a:gd name="connsiteY7" fmla="*/ 5352876 h 6097438"/>
              <a:gd name="connsiteX8" fmla="*/ 0 w 5298683"/>
              <a:gd name="connsiteY8" fmla="*/ 888178 h 6097438"/>
              <a:gd name="connsiteX9" fmla="*/ 193210 w 5298683"/>
              <a:gd name="connsiteY9" fmla="*/ 712577 h 6097438"/>
              <a:gd name="connsiteX10" fmla="*/ 2178155 w 5298683"/>
              <a:gd name="connsiteY10" fmla="*/ 0 h 6097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5298683" h="6097438">
                <a:moveTo>
                  <a:pt x="2178155" y="0"/>
                </a:moveTo>
                <a:cubicBezTo>
                  <a:pt x="3901575" y="0"/>
                  <a:pt x="5298683" y="1397108"/>
                  <a:pt x="5298683" y="3120527"/>
                </a:cubicBezTo>
                <a:cubicBezTo>
                  <a:pt x="5298683" y="4413092"/>
                  <a:pt x="4512810" y="5522106"/>
                  <a:pt x="3392805" y="5995828"/>
                </a:cubicBezTo>
                <a:lnTo>
                  <a:pt x="3115184" y="6097438"/>
                </a:lnTo>
                <a:lnTo>
                  <a:pt x="1241127" y="6097438"/>
                </a:lnTo>
                <a:lnTo>
                  <a:pt x="963506" y="5995828"/>
                </a:lnTo>
                <a:cubicBezTo>
                  <a:pt x="683504" y="5877397"/>
                  <a:pt x="424387" y="5719261"/>
                  <a:pt x="193210" y="5528477"/>
                </a:cubicBezTo>
                <a:lnTo>
                  <a:pt x="0" y="5352876"/>
                </a:lnTo>
                <a:lnTo>
                  <a:pt x="0" y="888178"/>
                </a:lnTo>
                <a:lnTo>
                  <a:pt x="193210" y="712577"/>
                </a:lnTo>
                <a:cubicBezTo>
                  <a:pt x="732621" y="267415"/>
                  <a:pt x="1424159" y="0"/>
                  <a:pt x="2178155" y="0"/>
                </a:cubicBezTo>
                <a:close/>
              </a:path>
            </a:pathLst>
          </a:custGeom>
          <a:effectLst>
            <a:softEdge rad="0"/>
          </a:effectLst>
        </p:spPr>
      </p:pic>
    </p:spTree>
    <p:extLst>
      <p:ext uri="{BB962C8B-B14F-4D97-AF65-F5344CB8AC3E}">
        <p14:creationId xmlns:p14="http://schemas.microsoft.com/office/powerpoint/2010/main" val="2202367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9000">
        <p:fade/>
      </p:transition>
    </mc:Choice>
    <mc:Fallback xmlns="">
      <p:transition spd="med" advClick="0" advTm="9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Bilde 2">
            <a:extLst>
              <a:ext uri="{FF2B5EF4-FFF2-40B4-BE49-F238E27FC236}">
                <a16:creationId xmlns:a16="http://schemas.microsoft.com/office/drawing/2014/main" id="{771BD2E6-BE05-492E-9D24-AA4E44D2CDC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24" r="34501"/>
          <a:stretch/>
        </p:blipFill>
        <p:spPr>
          <a:xfrm>
            <a:off x="-11909" y="10"/>
            <a:ext cx="6324601" cy="685799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9AE98B8-B73A-4724-B639-017087F923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Tittel 3">
            <a:extLst>
              <a:ext uri="{FF2B5EF4-FFF2-40B4-BE49-F238E27FC236}">
                <a16:creationId xmlns:a16="http://schemas.microsoft.com/office/drawing/2014/main" id="{51AEC109-A7F9-4DDA-B97F-00895FD1EC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51320" y="4560914"/>
            <a:ext cx="4869179" cy="1325563"/>
          </a:xfrm>
        </p:spPr>
        <p:txBody>
          <a:bodyPr>
            <a:noAutofit/>
          </a:bodyPr>
          <a:lstStyle/>
          <a:p>
            <a:r>
              <a:rPr lang="nb-NO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De opplever at både unge og eldre tar imot Jesus og blir døpt.</a:t>
            </a:r>
          </a:p>
        </p:txBody>
      </p:sp>
    </p:spTree>
    <p:extLst>
      <p:ext uri="{BB962C8B-B14F-4D97-AF65-F5344CB8AC3E}">
        <p14:creationId xmlns:p14="http://schemas.microsoft.com/office/powerpoint/2010/main" val="329881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9000">
        <p:fade/>
      </p:transition>
    </mc:Choice>
    <mc:Fallback xmlns="">
      <p:transition spd="med" advClick="0" advTm="9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lassholder for innhold 6">
            <a:extLst>
              <a:ext uri="{FF2B5EF4-FFF2-40B4-BE49-F238E27FC236}">
                <a16:creationId xmlns:a16="http://schemas.microsoft.com/office/drawing/2014/main" id="{D24D9338-5FDE-4B0B-9DD1-A305186D44B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42" b="16132"/>
          <a:stretch/>
        </p:blipFill>
        <p:spPr>
          <a:xfrm>
            <a:off x="5867400" y="10"/>
            <a:ext cx="6324601" cy="6857990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19AE98B8-B73A-4724-B639-017087F923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12192000" cy="6858000"/>
          </a:xfrm>
          <a:prstGeom prst="rect">
            <a:avLst/>
          </a:prstGeom>
        </p:spPr>
      </p:pic>
      <p:sp>
        <p:nvSpPr>
          <p:cNvPr id="11" name="Tittel 10">
            <a:extLst>
              <a:ext uri="{FF2B5EF4-FFF2-40B4-BE49-F238E27FC236}">
                <a16:creationId xmlns:a16="http://schemas.microsoft.com/office/drawing/2014/main" id="{0E5723A3-72AE-41C6-A5DB-D6CC46915D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560914"/>
            <a:ext cx="4869179" cy="1325563"/>
          </a:xfrm>
        </p:spPr>
        <p:txBody>
          <a:bodyPr>
            <a:noAutofit/>
          </a:bodyPr>
          <a:lstStyle/>
          <a:p>
            <a:r>
              <a:rPr lang="nb-NO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Gi din julegave til arbeidet deres ved å bruke kollektkurven eller ved å vippse til 10910</a:t>
            </a:r>
          </a:p>
        </p:txBody>
      </p:sp>
      <p:sp>
        <p:nvSpPr>
          <p:cNvPr id="13" name="Plassholder for innhold 12">
            <a:extLst>
              <a:ext uri="{FF2B5EF4-FFF2-40B4-BE49-F238E27FC236}">
                <a16:creationId xmlns:a16="http://schemas.microsoft.com/office/drawing/2014/main" id="{4606FCB0-EEC3-4EFF-8921-0A5D327D93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1" y="1382165"/>
            <a:ext cx="4869179" cy="3047946"/>
          </a:xfrm>
        </p:spPr>
        <p:txBody>
          <a:bodyPr anchor="b">
            <a:normAutofit/>
          </a:bodyPr>
          <a:lstStyle/>
          <a:p>
            <a:pPr marL="0" indent="0">
              <a:buNone/>
            </a:pPr>
            <a:r>
              <a:rPr lang="nb-NO" sz="1800" dirty="0">
                <a:solidFill>
                  <a:schemeClr val="accent1"/>
                </a:solidFill>
                <a:latin typeface="Comic Sans MS" panose="030F0702030302020204" pitchFamily="66" charset="0"/>
              </a:rPr>
              <a:t>Kitichai og kona leder arbeidet til Lahu-baptistene i Nord-Thailand.</a:t>
            </a:r>
          </a:p>
          <a:p>
            <a:pPr marL="0" indent="0">
              <a:buNone/>
            </a:pPr>
            <a:endParaRPr lang="nb-NO" sz="1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1903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</TotalTime>
  <Words>186</Words>
  <Application>Microsoft Office PowerPoint</Application>
  <PresentationFormat>Widescreen</PresentationFormat>
  <Paragraphs>13</Paragraphs>
  <Slides>6</Slides>
  <Notes>1</Notes>
  <HiddenSlides>0</HiddenSlides>
  <MMClips>0</MMClips>
  <ScaleCrop>false</ScaleCrop>
  <HeadingPairs>
    <vt:vector size="6" baseType="variant">
      <vt:variant>
        <vt:lpstr>Brukte skrifter</vt:lpstr>
      </vt:variant>
      <vt:variant>
        <vt:i4>4</vt:i4>
      </vt:variant>
      <vt:variant>
        <vt:lpstr>Tema</vt:lpstr>
      </vt:variant>
      <vt:variant>
        <vt:i4>1</vt:i4>
      </vt:variant>
      <vt:variant>
        <vt:lpstr>Lysbildetitler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Comic Sans MS</vt:lpstr>
      <vt:lpstr>Office-tema</vt:lpstr>
      <vt:lpstr>Menighets- planting i Nord-Thailand </vt:lpstr>
      <vt:lpstr>I denne landsbyen har de hjulpet til med bygging av nye toaletter</vt:lpstr>
      <vt:lpstr>PowerPoint-presentasjon</vt:lpstr>
      <vt:lpstr>De går på hjemmebesøk og ber for familie-medlemmene.</vt:lpstr>
      <vt:lpstr>De opplever at både unge og eldre tar imot Jesus og blir døpt.</vt:lpstr>
      <vt:lpstr>Gi din julegave til arbeidet deres ved å bruke kollektkurven eller ved å vippse til 10910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Menighets- planting i Nord-Thailand </dc:title>
  <dc:creator>Lise Kyllingstad</dc:creator>
  <cp:lastModifiedBy>Lise Kyllingstad</cp:lastModifiedBy>
  <cp:revision>4</cp:revision>
  <dcterms:created xsi:type="dcterms:W3CDTF">2018-11-28T12:56:54Z</dcterms:created>
  <dcterms:modified xsi:type="dcterms:W3CDTF">2018-11-28T13:32:45Z</dcterms:modified>
</cp:coreProperties>
</file>